
<file path=[Content_Types].xml><?xml version="1.0" encoding="utf-8"?>
<Types xmlns="http://schemas.openxmlformats.org/package/2006/content-types">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6.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7.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8.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9.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10.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11.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65" r:id="rId6"/>
    <p:sldMasterId id="2147484125" r:id="rId7"/>
    <p:sldMasterId id="2147484176" r:id="rId8"/>
    <p:sldMasterId id="2147484193" r:id="rId9"/>
    <p:sldMasterId id="2147484226" r:id="rId10"/>
    <p:sldMasterId id="2147484262" r:id="rId11"/>
    <p:sldMasterId id="2147484300" r:id="rId12"/>
    <p:sldMasterId id="2147484317" r:id="rId13"/>
    <p:sldMasterId id="2147484333" r:id="rId14"/>
    <p:sldMasterId id="2147484367" r:id="rId15"/>
    <p:sldMasterId id="2147484405" r:id="rId16"/>
    <p:sldMasterId id="2147484433" r:id="rId17"/>
  </p:sldMasterIdLst>
  <p:notesMasterIdLst>
    <p:notesMasterId r:id="rId48"/>
  </p:notesMasterIdLst>
  <p:handoutMasterIdLst>
    <p:handoutMasterId r:id="rId49"/>
  </p:handoutMasterIdLst>
  <p:sldIdLst>
    <p:sldId id="585" r:id="rId18"/>
    <p:sldId id="566" r:id="rId19"/>
    <p:sldId id="567" r:id="rId20"/>
    <p:sldId id="568" r:id="rId21"/>
    <p:sldId id="569" r:id="rId22"/>
    <p:sldId id="586" r:id="rId23"/>
    <p:sldId id="565" r:id="rId24"/>
    <p:sldId id="438" r:id="rId25"/>
    <p:sldId id="513" r:id="rId26"/>
    <p:sldId id="525" r:id="rId27"/>
    <p:sldId id="554" r:id="rId28"/>
    <p:sldId id="514" r:id="rId29"/>
    <p:sldId id="576" r:id="rId30"/>
    <p:sldId id="577" r:id="rId31"/>
    <p:sldId id="578" r:id="rId32"/>
    <p:sldId id="515" r:id="rId33"/>
    <p:sldId id="580" r:id="rId34"/>
    <p:sldId id="583" r:id="rId35"/>
    <p:sldId id="516" r:id="rId36"/>
    <p:sldId id="544" r:id="rId37"/>
    <p:sldId id="545" r:id="rId38"/>
    <p:sldId id="546" r:id="rId39"/>
    <p:sldId id="557" r:id="rId40"/>
    <p:sldId id="570" r:id="rId41"/>
    <p:sldId id="575" r:id="rId42"/>
    <p:sldId id="571" r:id="rId43"/>
    <p:sldId id="572" r:id="rId44"/>
    <p:sldId id="573" r:id="rId45"/>
    <p:sldId id="574" r:id="rId46"/>
    <p:sldId id="587" r:id="rId47"/>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912">
          <p15:clr>
            <a:srgbClr val="A4A3A4"/>
          </p15:clr>
        </p15:guide>
        <p15:guide id="4" orient="horz" pos="1197">
          <p15:clr>
            <a:srgbClr val="A4A3A4"/>
          </p15:clr>
        </p15:guide>
        <p15:guide id="5" orient="horz" pos="1957">
          <p15:clr>
            <a:srgbClr val="A4A3A4"/>
          </p15:clr>
        </p15:guide>
        <p15:guide id="6" orient="horz" pos="2736">
          <p15:clr>
            <a:srgbClr val="A4A3A4"/>
          </p15:clr>
        </p15:guide>
        <p15:guide id="7" orient="horz" pos="2159">
          <p15:clr>
            <a:srgbClr val="A4A3A4"/>
          </p15:clr>
        </p15:guide>
        <p15:guide id="8" orient="horz" pos="4050">
          <p15:clr>
            <a:srgbClr val="A4A3A4"/>
          </p15:clr>
        </p15:guide>
        <p15:guide id="9" pos="128">
          <p15:clr>
            <a:srgbClr val="A4A3A4"/>
          </p15:clr>
        </p15:guide>
        <p15:guide id="10" pos="1767">
          <p15:clr>
            <a:srgbClr val="A4A3A4"/>
          </p15:clr>
        </p15:guide>
        <p15:guide id="11" pos="7548">
          <p15:clr>
            <a:srgbClr val="A4A3A4"/>
          </p15:clr>
        </p15:guide>
        <p15:guide id="12" pos="328">
          <p15:clr>
            <a:srgbClr val="A4A3A4"/>
          </p15:clr>
        </p15:guide>
        <p15:guide id="13" pos="7353">
          <p15:clr>
            <a:srgbClr val="A4A3A4"/>
          </p15:clr>
        </p15:guide>
        <p15:guide id="14" pos="613">
          <p15:clr>
            <a:srgbClr val="A4A3A4"/>
          </p15:clr>
        </p15:guide>
        <p15:guide id="15" pos="7062">
          <p15:clr>
            <a:srgbClr val="A4A3A4"/>
          </p15:clr>
        </p15:guide>
        <p15:guide id="16" pos="383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úl Guerrero" initials="RG"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68217A"/>
    <a:srgbClr val="36ABD9"/>
    <a:srgbClr val="0098DE"/>
    <a:srgbClr val="713782"/>
    <a:srgbClr val="8A3986"/>
    <a:srgbClr val="2BB8EB"/>
    <a:srgbClr val="682A7A"/>
    <a:srgbClr val="00BCF2"/>
    <a:srgbClr val="0072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44" autoAdjust="0"/>
    <p:restoredTop sz="95910" autoAdjust="0"/>
  </p:normalViewPr>
  <p:slideViewPr>
    <p:cSldViewPr snapToGrid="0">
      <p:cViewPr varScale="1">
        <p:scale>
          <a:sx n="88" d="100"/>
          <a:sy n="88" d="100"/>
        </p:scale>
        <p:origin x="84" y="291"/>
      </p:cViewPr>
      <p:guideLst>
        <p:guide orient="horz" pos="142"/>
        <p:guide orient="horz" pos="4176"/>
        <p:guide orient="horz" pos="912"/>
        <p:guide orient="horz" pos="1197"/>
        <p:guide orient="horz" pos="1957"/>
        <p:guide orient="horz" pos="2736"/>
        <p:guide orient="horz" pos="2159"/>
        <p:guide orient="horz" pos="4050"/>
        <p:guide pos="128"/>
        <p:guide pos="1767"/>
        <p:guide pos="7548"/>
        <p:guide pos="328"/>
        <p:guide pos="7353"/>
        <p:guide pos="613"/>
        <p:guide pos="7062"/>
        <p:guide pos="3837"/>
      </p:guideLst>
    </p:cSldViewPr>
  </p:slideViewPr>
  <p:notesTextViewPr>
    <p:cViewPr>
      <p:scale>
        <a:sx n="3" d="2"/>
        <a:sy n="3" d="2"/>
      </p:scale>
      <p:origin x="0" y="0"/>
    </p:cViewPr>
  </p:notesTextViewPr>
  <p:sorterViewPr>
    <p:cViewPr varScale="1">
      <p:scale>
        <a:sx n="1" d="1"/>
        <a:sy n="1" d="1"/>
      </p:scale>
      <p:origin x="0" y="10416"/>
    </p:cViewPr>
  </p:sorterViewPr>
  <p:notesViewPr>
    <p:cSldViewPr snapToGrid="0" showGuides="1">
      <p:cViewPr varScale="1">
        <p:scale>
          <a:sx n="77" d="100"/>
          <a:sy n="77" d="100"/>
        </p:scale>
        <p:origin x="2904" y="8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8.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slide" Target="slides/slide30.xml"/><Relationship Id="rId50" Type="http://schemas.openxmlformats.org/officeDocument/2006/relationships/commentAuthors" Target="commentAuthors.xml"/><Relationship Id="rId7" Type="http://schemas.openxmlformats.org/officeDocument/2006/relationships/slideMaster" Target="slideMasters/slideMaster2.xml"/><Relationship Id="rId12" Type="http://schemas.openxmlformats.org/officeDocument/2006/relationships/slideMaster" Target="slideMasters/slideMaster7.xml"/><Relationship Id="rId17" Type="http://schemas.openxmlformats.org/officeDocument/2006/relationships/slideMaster" Target="slideMasters/slideMaster12.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2" Type="http://schemas.openxmlformats.org/officeDocument/2006/relationships/customXml" Target="../customXml/item2.xml"/><Relationship Id="rId16" Type="http://schemas.openxmlformats.org/officeDocument/2006/relationships/slideMaster" Target="slideMasters/slideMaster11.xml"/><Relationship Id="rId20" Type="http://schemas.openxmlformats.org/officeDocument/2006/relationships/slide" Target="slides/slide3.xml"/><Relationship Id="rId29" Type="http://schemas.openxmlformats.org/officeDocument/2006/relationships/slide" Target="slides/slide12.xml"/><Relationship Id="rId41" Type="http://schemas.openxmlformats.org/officeDocument/2006/relationships/slide" Target="slides/slide24.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Master" Target="slideMasters/slideMaster6.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Master" Target="slideMasters/slideMaster10.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handoutMaster" Target="handoutMasters/handoutMaster1.xml"/><Relationship Id="rId10" Type="http://schemas.openxmlformats.org/officeDocument/2006/relationships/slideMaster" Target="slideMasters/slideMaster5.xml"/><Relationship Id="rId19" Type="http://schemas.openxmlformats.org/officeDocument/2006/relationships/slide" Target="slides/slide2.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Master" Target="slideMasters/slideMaster9.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notesMaster" Target="notesMasters/notesMaster1.xml"/><Relationship Id="rId8" Type="http://schemas.openxmlformats.org/officeDocument/2006/relationships/slideMaster" Target="slideMasters/slideMaster3.xml"/><Relationship Id="rId5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ea typeface="Segoe UI" pitchFamily="34" charset="0"/>
                <a:cs typeface="Segoe UI" pitchFamily="34" charset="0"/>
              </a:rPr>
              <a:t>Visual Studio 11</a:t>
            </a:r>
          </a:p>
          <a:p>
            <a:endParaRPr lang="en-US" dirty="0">
              <a:latin typeface="Segoe UI" pitchFamily="34" charset="0"/>
              <a:ea typeface="Segoe UI" pitchFamily="34" charset="0"/>
              <a:cs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ea typeface="Segoe UI" pitchFamily="34" charset="0"/>
                <a:cs typeface="Segoe UI" pitchFamily="34" charset="0"/>
              </a:rPr>
              <a:t>06-Feb-17</a:t>
            </a:fld>
            <a:endParaRPr lang="en-US">
              <a:latin typeface="Segoe UI" pitchFamily="34" charset="0"/>
              <a:ea typeface="Segoe UI" pitchFamily="34" charset="0"/>
              <a:cs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ea typeface="Segoe UI" pitchFamily="34" charset="0"/>
                <a:cs typeface="Segoe UI" pitchFamily="34" charset="0"/>
              </a:rPr>
              <a:t>‹#›</a:t>
            </a:fld>
            <a:endParaRPr lang="en-US">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ea typeface="Segoe UI" pitchFamily="34" charset="0"/>
                <a:cs typeface="Segoe UI" pitchFamily="34" charset="0"/>
              </a:defRPr>
            </a:lvl1pPr>
          </a:lstStyle>
          <a:p>
            <a:r>
              <a:rPr lang="en-US"/>
              <a:t>Visual Studio 11</a:t>
            </a:r>
            <a:endParaRPr lang="en-US" dirty="0"/>
          </a:p>
        </p:txBody>
      </p:sp>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atin typeface="Segoe UI" pitchFamily="34" charset="0"/>
                <a:ea typeface="Segoe UI" pitchFamily="34" charset="0"/>
                <a:cs typeface="Segoe UI" pitchFamily="34" charset="0"/>
              </a:defRPr>
            </a:lvl1pPr>
          </a:lstStyle>
          <a:p>
            <a:pPr defTabSz="914099" eaLnBrk="0" hangingPunct="0"/>
            <a:r>
              <a:rPr lang="en-US" sz="400">
                <a:gradFill>
                  <a:gsLst>
                    <a:gs pos="0">
                      <a:prstClr val="black"/>
                    </a:gs>
                    <a:gs pos="100000">
                      <a:prstClr val="black"/>
                    </a:gs>
                  </a:gsLst>
                  <a:lin ang="5400000" scaled="0"/>
                </a:gradFill>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ea typeface="Segoe UI" pitchFamily="34" charset="0"/>
                <a:cs typeface="Segoe UI" pitchFamily="34" charset="0"/>
              </a:defRPr>
            </a:lvl1pPr>
          </a:lstStyle>
          <a:p>
            <a:fld id="{D51B1278-D92B-4AF3-A9C1-71DD298190CE}" type="datetimeFigureOut">
              <a:rPr lang="en-US" smtClean="0"/>
              <a:pPr/>
              <a:t>06-Feb-17</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ea typeface="Segoe UI" pitchFamily="34" charset="0"/>
                <a:cs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 Culture</a:t>
            </a:r>
          </a:p>
          <a:p>
            <a:r>
              <a:rPr lang="en-US" dirty="0">
                <a:effectLst/>
              </a:rPr>
              <a:t>Fundamental attributes of successful cultures: </a:t>
            </a:r>
          </a:p>
          <a:p>
            <a:pPr marL="171450" indent="-171450">
              <a:buFontTx/>
              <a:buChar char="-"/>
            </a:pPr>
            <a:r>
              <a:rPr lang="en-US" dirty="0">
                <a:effectLst/>
              </a:rPr>
              <a:t>Shared mission and incentives: infrastructure as code, apps as services, </a:t>
            </a:r>
            <a:r>
              <a:rPr lang="en-US" dirty="0" err="1">
                <a:effectLst/>
              </a:rPr>
              <a:t>DevOps</a:t>
            </a:r>
            <a:r>
              <a:rPr lang="en-US" dirty="0">
                <a:effectLst/>
              </a:rPr>
              <a:t>/all as teams </a:t>
            </a:r>
          </a:p>
          <a:p>
            <a:pPr marL="171450" indent="-171450">
              <a:buFontTx/>
              <a:buChar char="-"/>
            </a:pPr>
            <a:r>
              <a:rPr lang="en-US" dirty="0">
                <a:effectLst/>
              </a:rPr>
              <a:t>You need to consider your hardware as a commodity, (don't give your servers names) , servers are like farm animals, it is just harder if you let </a:t>
            </a:r>
            <a:r>
              <a:rPr lang="en-US" dirty="0" err="1">
                <a:effectLst/>
              </a:rPr>
              <a:t>theids</a:t>
            </a:r>
            <a:r>
              <a:rPr lang="en-US" dirty="0">
                <a:effectLst/>
              </a:rPr>
              <a:t> name them </a:t>
            </a:r>
          </a:p>
          <a:p>
            <a:pPr marL="171450" indent="-171450">
              <a:buFontTx/>
              <a:buChar char="-"/>
            </a:pPr>
            <a:r>
              <a:rPr lang="en-US" dirty="0">
                <a:effectLst/>
              </a:rPr>
              <a:t>Build deep instrumentation into services, push complexity up the stack </a:t>
            </a:r>
          </a:p>
          <a:p>
            <a:pPr marL="171450" indent="-171450">
              <a:buFontTx/>
              <a:buChar char="-"/>
            </a:pPr>
            <a:r>
              <a:rPr lang="en-US" dirty="0">
                <a:effectLst/>
              </a:rPr>
              <a:t>Rally around agile, shared metrics, CI, service owners on call, etc. </a:t>
            </a:r>
          </a:p>
          <a:p>
            <a:pPr marL="171450" indent="-171450">
              <a:buFontTx/>
              <a:buChar char="-"/>
            </a:pPr>
            <a:r>
              <a:rPr lang="en-US" dirty="0">
                <a:effectLst/>
              </a:rPr>
              <a:t>Changing the culture: any change takes time, changing culture is no exception and you can't do it alone, </a:t>
            </a:r>
            <a:r>
              <a:rPr lang="en-US" baseline="0" dirty="0">
                <a:effectLst/>
              </a:rPr>
              <a:t> </a:t>
            </a:r>
            <a:r>
              <a:rPr lang="en-US" dirty="0">
                <a:effectLst/>
              </a:rPr>
              <a:t>exploit compelling events to change culture: downtimes, cloud adoption, </a:t>
            </a:r>
            <a:r>
              <a:rPr lang="en-US" dirty="0" err="1">
                <a:effectLst/>
              </a:rPr>
              <a:t>devops</a:t>
            </a:r>
            <a:r>
              <a:rPr lang="en-US" dirty="0">
                <a:effectLst/>
              </a:rPr>
              <a:t> buzz</a:t>
            </a:r>
          </a:p>
          <a:p>
            <a:pPr marL="171450" indent="-171450">
              <a:buFontTx/>
              <a:buChar char="-"/>
            </a:pPr>
            <a:endParaRPr lang="en-US" dirty="0">
              <a:effectLst/>
            </a:endParaRP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PROCESS</a:t>
            </a:r>
            <a:br>
              <a:rPr lang="en-US" sz="1100" b="1" dirty="0">
                <a:solidFill>
                  <a:srgbClr val="000000"/>
                </a:solidFill>
                <a:latin typeface="Trebuchet MS" pitchFamily="34" charset="0"/>
                <a:cs typeface="Arial" charset="0"/>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Definition and design, compliance, and continuous improvement</a:t>
            </a:r>
          </a:p>
          <a:p>
            <a:pPr>
              <a:lnSpc>
                <a:spcPct val="90000"/>
              </a:lnSpc>
              <a:spcBef>
                <a:spcPct val="30000"/>
              </a:spcBef>
              <a:spcAft>
                <a:spcPts val="600"/>
              </a:spcAft>
            </a:pPr>
            <a:r>
              <a:rPr lang="en-US" sz="1000" dirty="0">
                <a:gradFill>
                  <a:gsLst>
                    <a:gs pos="2917">
                      <a:srgbClr val="FFFFFF"/>
                    </a:gs>
                    <a:gs pos="30000">
                      <a:srgbClr val="FFFFFF"/>
                    </a:gs>
                  </a:gsLst>
                  <a:lin ang="5400000" scaled="0"/>
                </a:gradFill>
              </a:rPr>
              <a:t>PEOPLE</a:t>
            </a:r>
            <a:br>
              <a:rPr lang="en-US" sz="1000" dirty="0">
                <a:gradFill>
                  <a:gsLst>
                    <a:gs pos="2917">
                      <a:srgbClr val="FFFFFF"/>
                    </a:gs>
                    <a:gs pos="30000">
                      <a:srgbClr val="FFFFFF"/>
                    </a:gs>
                  </a:gsLst>
                  <a:lin ang="5400000" scaled="0"/>
                </a:gradFill>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Responsibilities, management, skills development, and discipline</a:t>
            </a:r>
          </a:p>
          <a:p>
            <a:pPr marL="0" marR="0" indent="0" algn="l" defTabSz="932742" rtl="0" eaLnBrk="1" fontAlgn="auto" latinLnBrk="0" hangingPunct="1">
              <a:lnSpc>
                <a:spcPct val="90000"/>
              </a:lnSpc>
              <a:spcBef>
                <a:spcPts val="0"/>
              </a:spcBef>
              <a:spcAft>
                <a:spcPts val="340"/>
              </a:spcAft>
              <a:buClrTx/>
              <a:buSzTx/>
              <a:buFontTx/>
              <a:buNone/>
              <a:tabLst/>
              <a:defRPr/>
            </a:pPr>
            <a:r>
              <a:rPr lang="en-US" sz="1000" dirty="0">
                <a:gradFill>
                  <a:gsLst>
                    <a:gs pos="2917">
                      <a:srgbClr val="FFFFFF"/>
                    </a:gs>
                    <a:gs pos="30000">
                      <a:srgbClr val="FFFFFF"/>
                    </a:gs>
                  </a:gsLst>
                  <a:lin ang="5400000" scaled="0"/>
                </a:gradFill>
              </a:rPr>
              <a:t>Products</a:t>
            </a:r>
            <a:br>
              <a:rPr lang="en-US" sz="1000" dirty="0">
                <a:gradFill>
                  <a:gsLst>
                    <a:gs pos="2917">
                      <a:srgbClr val="FFFFFF"/>
                    </a:gs>
                    <a:gs pos="30000">
                      <a:srgbClr val="FFFFFF"/>
                    </a:gs>
                  </a:gsLst>
                  <a:lin ang="5400000" scaled="0"/>
                </a:gradFill>
              </a:rPr>
            </a:br>
            <a:r>
              <a:rPr lang="en-US"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Tools and infrastructure</a:t>
            </a:r>
          </a:p>
          <a:p>
            <a:pPr marL="0" indent="0">
              <a:buFontTx/>
              <a:buNone/>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S4 Solution Specialist Sales Summit</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DFDA5C7-BBAE-481E-8BF7-731156A2E2C1}"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06-Feb-17 12:36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0652434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468" rtl="0" eaLnBrk="1" fontAlgn="auto" latinLnBrk="0" hangingPunct="1">
              <a:lnSpc>
                <a:spcPct val="90000"/>
              </a:lnSpc>
              <a:spcBef>
                <a:spcPts val="0"/>
              </a:spcBef>
              <a:spcAft>
                <a:spcPts val="340"/>
              </a:spcAft>
              <a:buClrTx/>
              <a:buSzTx/>
              <a:buFontTx/>
              <a:buNone/>
              <a:tabLst/>
              <a:defRPr/>
            </a:pPr>
            <a:r>
              <a:rPr lang="en-US" b="1" u="sng" dirty="0"/>
              <a:t>[Slide goal]</a:t>
            </a:r>
          </a:p>
          <a:p>
            <a:pPr marL="0" marR="0" lvl="1" indent="0" algn="l" defTabSz="932468" rtl="0" eaLnBrk="1" fontAlgn="auto" latinLnBrk="0" hangingPunct="1">
              <a:lnSpc>
                <a:spcPct val="90000"/>
              </a:lnSpc>
              <a:spcBef>
                <a:spcPts val="0"/>
              </a:spcBef>
              <a:spcAft>
                <a:spcPts val="340"/>
              </a:spcAft>
              <a:buClrTx/>
              <a:buSzTx/>
              <a:buFontTx/>
              <a:buNone/>
              <a:tabLst/>
              <a:defRPr/>
            </a:pPr>
            <a:endParaRPr lang="en-US" dirty="0"/>
          </a:p>
          <a:p>
            <a:r>
              <a:rPr lang="en-US" dirty="0">
                <a:latin typeface="Segoe UI" panose="020B0502040204020203" pitchFamily="34" charset="0"/>
                <a:ea typeface="Segoe UI" panose="020B0502040204020203" pitchFamily="34" charset="0"/>
                <a:cs typeface="Segoe UI" panose="020B0502040204020203" pitchFamily="34" charset="0"/>
              </a:rPr>
              <a:t>Outline the capabilities of Application</a:t>
            </a:r>
            <a:r>
              <a:rPr lang="en-US" baseline="0" dirty="0">
                <a:latin typeface="Segoe UI" panose="020B0502040204020203" pitchFamily="34" charset="0"/>
                <a:ea typeface="Segoe UI" panose="020B0502040204020203" pitchFamily="34" charset="0"/>
                <a:cs typeface="Segoe UI" panose="020B0502040204020203" pitchFamily="34" charset="0"/>
              </a:rPr>
              <a:t> Insights</a:t>
            </a:r>
            <a:endParaRPr lang="en-US" dirty="0">
              <a:latin typeface="Segoe UI" panose="020B0502040204020203" pitchFamily="34" charset="0"/>
              <a:ea typeface="Segoe UI" panose="020B0502040204020203" pitchFamily="34" charset="0"/>
              <a:cs typeface="Segoe UI" panose="020B0502040204020203" pitchFamily="34" charset="0"/>
            </a:endParaRPr>
          </a:p>
          <a:p>
            <a:endParaRPr lang="en-US" dirty="0"/>
          </a:p>
          <a:p>
            <a:pPr marL="0" marR="0" lvl="1" indent="0" algn="l" defTabSz="932468" rtl="0" eaLnBrk="1" fontAlgn="auto" latinLnBrk="0" hangingPunct="1">
              <a:lnSpc>
                <a:spcPct val="90000"/>
              </a:lnSpc>
              <a:spcBef>
                <a:spcPts val="0"/>
              </a:spcBef>
              <a:spcAft>
                <a:spcPts val="340"/>
              </a:spcAft>
              <a:buClrTx/>
              <a:buSzTx/>
              <a:buFontTx/>
              <a:buNone/>
              <a:tabLst/>
              <a:defRPr/>
            </a:pPr>
            <a:r>
              <a:rPr lang="en-US" b="1" u="sng" dirty="0"/>
              <a:t>[Talk track]</a:t>
            </a:r>
          </a:p>
          <a:p>
            <a:pPr marL="0" marR="0" lvl="1" indent="0" algn="l" defTabSz="932468" rtl="0" eaLnBrk="1" fontAlgn="auto" latinLnBrk="0" hangingPunct="1">
              <a:lnSpc>
                <a:spcPct val="90000"/>
              </a:lnSpc>
              <a:spcBef>
                <a:spcPts val="0"/>
              </a:spcBef>
              <a:spcAft>
                <a:spcPts val="340"/>
              </a:spcAft>
              <a:buClrTx/>
              <a:buSzTx/>
              <a:buFontTx/>
              <a:buNone/>
              <a:tabLst/>
              <a:defRPr/>
            </a:pPr>
            <a:endParaRPr lang="en-US" b="1" u="sng" dirty="0"/>
          </a:p>
          <a:p>
            <a:pPr marL="0" marR="0" lvl="1" indent="0" algn="l" defTabSz="932468" rtl="0" eaLnBrk="1" fontAlgn="auto" latinLnBrk="0" hangingPunct="1">
              <a:lnSpc>
                <a:spcPct val="90000"/>
              </a:lnSpc>
              <a:spcBef>
                <a:spcPts val="0"/>
              </a:spcBef>
              <a:spcAft>
                <a:spcPts val="340"/>
              </a:spcAft>
              <a:buClrTx/>
              <a:buSzTx/>
              <a:buFontTx/>
              <a:buNone/>
              <a:tabLst/>
              <a:defRPr/>
            </a:pPr>
            <a:r>
              <a:rPr lang="en-US" b="0" u="none" dirty="0"/>
              <a:t>N/A</a:t>
            </a:r>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6" name="Date Placeholder 5"/>
          <p:cNvSpPr>
            <a:spLocks noGrp="1"/>
          </p:cNvSpPr>
          <p:nvPr>
            <p:ph type="dt" idx="12"/>
          </p:nvPr>
        </p:nvSpPr>
        <p:spPr/>
        <p:txBody>
          <a:bodyPr/>
          <a:lstStyle/>
          <a:p>
            <a:fld id="{98230F7F-681E-4E1F-9050-839243F5E650}" type="datetime1">
              <a:rPr lang="en-US" smtClean="0">
                <a:solidFill>
                  <a:prstClr val="black"/>
                </a:solidFill>
              </a:rPr>
              <a:pPr/>
              <a:t>06-Feb-17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1346435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468" rtl="0" eaLnBrk="1" fontAlgn="auto" latinLnBrk="0" hangingPunct="1">
              <a:lnSpc>
                <a:spcPct val="90000"/>
              </a:lnSpc>
              <a:spcBef>
                <a:spcPts val="0"/>
              </a:spcBef>
              <a:spcAft>
                <a:spcPts val="340"/>
              </a:spcAft>
              <a:buClrTx/>
              <a:buSzTx/>
              <a:buFontTx/>
              <a:buNone/>
              <a:tabLst/>
              <a:defRPr/>
            </a:pPr>
            <a:r>
              <a:rPr lang="en-US" b="1" u="sng" dirty="0"/>
              <a:t>[Slide goal]</a:t>
            </a:r>
          </a:p>
          <a:p>
            <a:pPr marL="0" marR="0" lvl="1" indent="0" algn="l" defTabSz="932468" rtl="0" eaLnBrk="1" fontAlgn="auto" latinLnBrk="0" hangingPunct="1">
              <a:lnSpc>
                <a:spcPct val="90000"/>
              </a:lnSpc>
              <a:spcBef>
                <a:spcPts val="0"/>
              </a:spcBef>
              <a:spcAft>
                <a:spcPts val="340"/>
              </a:spcAft>
              <a:buClrTx/>
              <a:buSzTx/>
              <a:buFontTx/>
              <a:buNone/>
              <a:tabLst/>
              <a:defRPr/>
            </a:pPr>
            <a:endParaRPr lang="en-US" dirty="0"/>
          </a:p>
          <a:p>
            <a:r>
              <a:rPr lang="en-US" dirty="0">
                <a:latin typeface="Segoe UI" panose="020B0502040204020203" pitchFamily="34" charset="0"/>
                <a:ea typeface="Segoe UI" panose="020B0502040204020203" pitchFamily="34" charset="0"/>
                <a:cs typeface="Segoe UI" panose="020B0502040204020203" pitchFamily="34" charset="0"/>
              </a:rPr>
              <a:t>Outline the capabilities of Application</a:t>
            </a:r>
            <a:r>
              <a:rPr lang="en-US" baseline="0" dirty="0">
                <a:latin typeface="Segoe UI" panose="020B0502040204020203" pitchFamily="34" charset="0"/>
                <a:ea typeface="Segoe UI" panose="020B0502040204020203" pitchFamily="34" charset="0"/>
                <a:cs typeface="Segoe UI" panose="020B0502040204020203" pitchFamily="34" charset="0"/>
              </a:rPr>
              <a:t> Insights</a:t>
            </a:r>
            <a:endParaRPr lang="en-US" dirty="0">
              <a:latin typeface="Segoe UI" panose="020B0502040204020203" pitchFamily="34" charset="0"/>
              <a:ea typeface="Segoe UI" panose="020B0502040204020203" pitchFamily="34" charset="0"/>
              <a:cs typeface="Segoe UI" panose="020B0502040204020203" pitchFamily="34" charset="0"/>
            </a:endParaRPr>
          </a:p>
          <a:p>
            <a:endParaRPr lang="en-US" dirty="0"/>
          </a:p>
          <a:p>
            <a:pPr marL="0" marR="0" lvl="1" indent="0" algn="l" defTabSz="932468" rtl="0" eaLnBrk="1" fontAlgn="auto" latinLnBrk="0" hangingPunct="1">
              <a:lnSpc>
                <a:spcPct val="90000"/>
              </a:lnSpc>
              <a:spcBef>
                <a:spcPts val="0"/>
              </a:spcBef>
              <a:spcAft>
                <a:spcPts val="340"/>
              </a:spcAft>
              <a:buClrTx/>
              <a:buSzTx/>
              <a:buFontTx/>
              <a:buNone/>
              <a:tabLst/>
              <a:defRPr/>
            </a:pPr>
            <a:r>
              <a:rPr lang="en-US" b="1" u="sng" dirty="0"/>
              <a:t>[Talk track]</a:t>
            </a:r>
          </a:p>
          <a:p>
            <a:pPr marL="0" marR="0" lvl="1" indent="0" algn="l" defTabSz="932468" rtl="0" eaLnBrk="1" fontAlgn="auto" latinLnBrk="0" hangingPunct="1">
              <a:lnSpc>
                <a:spcPct val="90000"/>
              </a:lnSpc>
              <a:spcBef>
                <a:spcPts val="0"/>
              </a:spcBef>
              <a:spcAft>
                <a:spcPts val="340"/>
              </a:spcAft>
              <a:buClrTx/>
              <a:buSzTx/>
              <a:buFontTx/>
              <a:buNone/>
              <a:tabLst/>
              <a:defRPr/>
            </a:pPr>
            <a:endParaRPr lang="en-US" b="1" u="sng" dirty="0"/>
          </a:p>
          <a:p>
            <a:pPr marL="0" marR="0" lvl="1" indent="0" algn="l" defTabSz="932468" rtl="0" eaLnBrk="1" fontAlgn="auto" latinLnBrk="0" hangingPunct="1">
              <a:lnSpc>
                <a:spcPct val="90000"/>
              </a:lnSpc>
              <a:spcBef>
                <a:spcPts val="0"/>
              </a:spcBef>
              <a:spcAft>
                <a:spcPts val="340"/>
              </a:spcAft>
              <a:buClrTx/>
              <a:buSzTx/>
              <a:buFontTx/>
              <a:buNone/>
              <a:tabLst/>
              <a:defRPr/>
            </a:pPr>
            <a:endParaRPr lang="en-US" b="0" u="none" dirty="0">
              <a:latin typeface="Segoe UI Light" pitchFamily="34" charset="0"/>
              <a:ea typeface="+mn-ea"/>
              <a:cs typeface="+mn-cs"/>
            </a:endParaRPr>
          </a:p>
          <a:p>
            <a:pPr marL="0" marR="0" lvl="1" indent="0" algn="l" defTabSz="932468" rtl="0" eaLnBrk="1" fontAlgn="auto" latinLnBrk="0" hangingPunct="1">
              <a:lnSpc>
                <a:spcPct val="90000"/>
              </a:lnSpc>
              <a:spcBef>
                <a:spcPts val="0"/>
              </a:spcBef>
              <a:spcAft>
                <a:spcPts val="340"/>
              </a:spcAft>
              <a:buClrTx/>
              <a:buSzTx/>
              <a:buFontTx/>
              <a:buNone/>
              <a:tabLst/>
              <a:defRPr/>
            </a:pPr>
            <a:r>
              <a:rPr lang="en-US" dirty="0">
                <a:latin typeface="Segoe UI" panose="020B0502040204020203" pitchFamily="34" charset="0"/>
                <a:ea typeface="Segoe UI" panose="020B0502040204020203" pitchFamily="34" charset="0"/>
                <a:cs typeface="Segoe UI" panose="020B0502040204020203" pitchFamily="34" charset="0"/>
              </a:rPr>
              <a:t>To reduce mean time to detect (MTTD) you need access to dashboards that help you detect issues in production before your customer know. </a:t>
            </a:r>
          </a:p>
          <a:p>
            <a:pPr marL="0" marR="0" indent="0" algn="l" defTabSz="932468" rtl="0" eaLnBrk="1" fontAlgn="auto" latinLnBrk="0" hangingPunct="1">
              <a:lnSpc>
                <a:spcPct val="90000"/>
              </a:lnSpc>
              <a:spcBef>
                <a:spcPts val="0"/>
              </a:spcBef>
              <a:spcAft>
                <a:spcPts val="340"/>
              </a:spcAft>
              <a:buClrTx/>
              <a:buSzTx/>
              <a:buFontTx/>
              <a:buNone/>
              <a:tabLst/>
              <a:defRPr/>
            </a:pPr>
            <a:endParaRPr lang="en-US" dirty="0">
              <a:latin typeface="Segoe UI" panose="020B0502040204020203" pitchFamily="34" charset="0"/>
              <a:ea typeface="Segoe UI" panose="020B0502040204020203" pitchFamily="34" charset="0"/>
              <a:cs typeface="Segoe UI" panose="020B0502040204020203" pitchFamily="34" charset="0"/>
            </a:endParaRPr>
          </a:p>
          <a:p>
            <a:pPr marL="0" marR="0" indent="0" algn="l" defTabSz="932468" rtl="0" eaLnBrk="1" fontAlgn="auto" latinLnBrk="0" hangingPunct="1">
              <a:lnSpc>
                <a:spcPct val="90000"/>
              </a:lnSpc>
              <a:spcBef>
                <a:spcPts val="0"/>
              </a:spcBef>
              <a:spcAft>
                <a:spcPts val="340"/>
              </a:spcAft>
              <a:buClrTx/>
              <a:buSzTx/>
              <a:buFontTx/>
              <a:buNone/>
              <a:tabLst/>
              <a:defRPr/>
            </a:pPr>
            <a:r>
              <a:rPr lang="en-US" dirty="0">
                <a:latin typeface="Segoe UI" panose="020B0502040204020203" pitchFamily="34" charset="0"/>
                <a:ea typeface="Segoe UI" panose="020B0502040204020203" pitchFamily="34" charset="0"/>
                <a:cs typeface="Segoe UI" panose="020B0502040204020203" pitchFamily="34" charset="0"/>
              </a:rPr>
              <a:t>With Application Insights, you can set up a view of your application’s health with metrics that are important for you and your business.</a:t>
            </a:r>
          </a:p>
          <a:p>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6" name="Date Placeholder 5"/>
          <p:cNvSpPr>
            <a:spLocks noGrp="1"/>
          </p:cNvSpPr>
          <p:nvPr>
            <p:ph type="dt" idx="12"/>
          </p:nvPr>
        </p:nvSpPr>
        <p:spPr/>
        <p:txBody>
          <a:bodyPr/>
          <a:lstStyle/>
          <a:p>
            <a:fld id="{98230F7F-681E-4E1F-9050-839243F5E650}" type="datetime1">
              <a:rPr lang="en-US" smtClean="0">
                <a:solidFill>
                  <a:prstClr val="black"/>
                </a:solidFill>
              </a:rPr>
              <a:pPr/>
              <a:t>06-Feb-17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3480369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468" rtl="0" eaLnBrk="1" fontAlgn="auto" latinLnBrk="0" hangingPunct="1">
              <a:lnSpc>
                <a:spcPct val="90000"/>
              </a:lnSpc>
              <a:spcBef>
                <a:spcPts val="0"/>
              </a:spcBef>
              <a:spcAft>
                <a:spcPts val="340"/>
              </a:spcAft>
              <a:buClrTx/>
              <a:buSzTx/>
              <a:buFontTx/>
              <a:buNone/>
              <a:tabLst/>
              <a:defRPr/>
            </a:pPr>
            <a:r>
              <a:rPr lang="en-US" b="1" u="sng" dirty="0"/>
              <a:t>[Slide goal]</a:t>
            </a:r>
          </a:p>
          <a:p>
            <a:pPr marL="0" marR="0" lvl="1" indent="0" algn="l" defTabSz="932468" rtl="0" eaLnBrk="1" fontAlgn="auto" latinLnBrk="0" hangingPunct="1">
              <a:lnSpc>
                <a:spcPct val="90000"/>
              </a:lnSpc>
              <a:spcBef>
                <a:spcPts val="0"/>
              </a:spcBef>
              <a:spcAft>
                <a:spcPts val="340"/>
              </a:spcAft>
              <a:buClrTx/>
              <a:buSzTx/>
              <a:buFontTx/>
              <a:buNone/>
              <a:tabLst/>
              <a:defRPr/>
            </a:pPr>
            <a:endParaRPr lang="en-US" dirty="0"/>
          </a:p>
          <a:p>
            <a:r>
              <a:rPr lang="en-US" dirty="0">
                <a:latin typeface="Segoe UI" panose="020B0502040204020203" pitchFamily="34" charset="0"/>
                <a:ea typeface="Segoe UI" panose="020B0502040204020203" pitchFamily="34" charset="0"/>
                <a:cs typeface="Segoe UI" panose="020B0502040204020203" pitchFamily="34" charset="0"/>
              </a:rPr>
              <a:t>Outline the capabilities of Application</a:t>
            </a:r>
            <a:r>
              <a:rPr lang="en-US" baseline="0" dirty="0">
                <a:latin typeface="Segoe UI" panose="020B0502040204020203" pitchFamily="34" charset="0"/>
                <a:ea typeface="Segoe UI" panose="020B0502040204020203" pitchFamily="34" charset="0"/>
                <a:cs typeface="Segoe UI" panose="020B0502040204020203" pitchFamily="34" charset="0"/>
              </a:rPr>
              <a:t> Insights</a:t>
            </a:r>
            <a:endParaRPr lang="en-US" dirty="0">
              <a:latin typeface="Segoe UI" panose="020B0502040204020203" pitchFamily="34" charset="0"/>
              <a:ea typeface="Segoe UI" panose="020B0502040204020203" pitchFamily="34" charset="0"/>
              <a:cs typeface="Segoe UI" panose="020B0502040204020203" pitchFamily="34" charset="0"/>
            </a:endParaRPr>
          </a:p>
          <a:p>
            <a:endParaRPr lang="en-US" dirty="0"/>
          </a:p>
          <a:p>
            <a:pPr marL="0" marR="0" lvl="1" indent="0" algn="l" defTabSz="932468" rtl="0" eaLnBrk="1" fontAlgn="auto" latinLnBrk="0" hangingPunct="1">
              <a:lnSpc>
                <a:spcPct val="90000"/>
              </a:lnSpc>
              <a:spcBef>
                <a:spcPts val="0"/>
              </a:spcBef>
              <a:spcAft>
                <a:spcPts val="340"/>
              </a:spcAft>
              <a:buClrTx/>
              <a:buSzTx/>
              <a:buFontTx/>
              <a:buNone/>
              <a:tabLst/>
              <a:defRPr/>
            </a:pPr>
            <a:r>
              <a:rPr lang="en-US" b="1" u="sng" dirty="0"/>
              <a:t>[Talk track]</a:t>
            </a:r>
          </a:p>
          <a:p>
            <a:pPr marL="0" marR="0" lvl="1" indent="0" algn="l" defTabSz="932468" rtl="0" eaLnBrk="1" fontAlgn="auto" latinLnBrk="0" hangingPunct="1">
              <a:lnSpc>
                <a:spcPct val="90000"/>
              </a:lnSpc>
              <a:spcBef>
                <a:spcPts val="0"/>
              </a:spcBef>
              <a:spcAft>
                <a:spcPts val="340"/>
              </a:spcAft>
              <a:buClrTx/>
              <a:buSzTx/>
              <a:buFontTx/>
              <a:buNone/>
              <a:tabLst/>
              <a:defRPr/>
            </a:pPr>
            <a:endParaRPr lang="en-US" b="1" u="sng" dirty="0"/>
          </a:p>
          <a:p>
            <a:r>
              <a:rPr lang="en-US" dirty="0">
                <a:latin typeface="Segoe UI" panose="020B0502040204020203" pitchFamily="34" charset="0"/>
                <a:ea typeface="Segoe UI" panose="020B0502040204020203" pitchFamily="34" charset="0"/>
                <a:cs typeface="Segoe UI" panose="020B0502040204020203" pitchFamily="34" charset="0"/>
              </a:rPr>
              <a:t>By reusing</a:t>
            </a:r>
            <a:r>
              <a:rPr lang="en-US" baseline="0" dirty="0">
                <a:latin typeface="Segoe UI" panose="020B0502040204020203" pitchFamily="34" charset="0"/>
                <a:ea typeface="Segoe UI" panose="020B0502040204020203" pitchFamily="34" charset="0"/>
                <a:cs typeface="Segoe UI" panose="020B0502040204020203" pitchFamily="34" charset="0"/>
              </a:rPr>
              <a:t> your test scripts you can detect if the problem is your code or your dependencies. </a:t>
            </a:r>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6" name="Date Placeholder 5"/>
          <p:cNvSpPr>
            <a:spLocks noGrp="1"/>
          </p:cNvSpPr>
          <p:nvPr>
            <p:ph type="dt" idx="12"/>
          </p:nvPr>
        </p:nvSpPr>
        <p:spPr/>
        <p:txBody>
          <a:bodyPr/>
          <a:lstStyle/>
          <a:p>
            <a:fld id="{98230F7F-681E-4E1F-9050-839243F5E650}" type="datetime1">
              <a:rPr lang="en-US" smtClean="0">
                <a:solidFill>
                  <a:prstClr val="black"/>
                </a:solidFill>
              </a:rPr>
              <a:pPr/>
              <a:t>06-Feb-17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3226880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6104239-5842-467B-A09D-4193CE28CF54}"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06-Feb-17</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prstClr val="black"/>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49530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de-DE" b="1" baseline="0" dirty="0"/>
              <a:t>Partners to highlight</a:t>
            </a:r>
          </a:p>
          <a:p>
            <a:pPr marL="228600" indent="-228600">
              <a:buFont typeface="+mj-lt"/>
              <a:buAutoNum type="arabicPeriod"/>
            </a:pPr>
            <a:r>
              <a:rPr lang="de-DE" b="1" baseline="0" dirty="0"/>
              <a:t>Sauce Labs + Perfecto Mobile</a:t>
            </a:r>
            <a:br>
              <a:rPr lang="de-DE" b="1" baseline="0" dirty="0"/>
            </a:br>
            <a:r>
              <a:rPr lang="de-DE" b="0" baseline="0" dirty="0"/>
              <a:t>T</a:t>
            </a:r>
            <a:r>
              <a:rPr lang="de-DE" baseline="0" dirty="0"/>
              <a:t>esting in the cloud with real devices (both) and web applications (Sauce)</a:t>
            </a:r>
            <a:endParaRPr lang="de-DE" b="1" baseline="0" dirty="0"/>
          </a:p>
          <a:p>
            <a:pPr marL="228600" indent="-228600">
              <a:buFont typeface="+mj-lt"/>
              <a:buAutoNum type="arabicPeriod"/>
            </a:pPr>
            <a:r>
              <a:rPr lang="de-DE" b="1" baseline="0" dirty="0"/>
              <a:t>MacinCloud</a:t>
            </a:r>
            <a:br>
              <a:rPr lang="de-DE" b="1" baseline="0" dirty="0"/>
            </a:br>
            <a:r>
              <a:rPr lang="de-DE" b="0" baseline="0" dirty="0"/>
              <a:t>Your own private Mac VM in the cloud to build your iOS apps</a:t>
            </a:r>
            <a:br>
              <a:rPr lang="de-DE" b="0" baseline="0" dirty="0"/>
            </a:br>
            <a:r>
              <a:rPr lang="de-DE" b="0" baseline="0" dirty="0"/>
              <a:t>Big discounts for VSTS users</a:t>
            </a:r>
          </a:p>
          <a:p>
            <a:pPr marL="228600" indent="-228600">
              <a:buFont typeface="+mj-lt"/>
              <a:buAutoNum type="arabicPeriod"/>
            </a:pPr>
            <a:r>
              <a:rPr lang="de-DE" b="1" baseline="0" dirty="0"/>
              <a:t>eDevTech</a:t>
            </a:r>
            <a:br>
              <a:rPr lang="de-DE" b="1" baseline="0" dirty="0"/>
            </a:br>
            <a:r>
              <a:rPr lang="de-DE" b="0" baseline="0" dirty="0"/>
              <a:t>Partner with us for </a:t>
            </a:r>
            <a:r>
              <a:rPr lang="de-DE" b="1" baseline="0" dirty="0"/>
              <a:t>requirements management</a:t>
            </a:r>
            <a:br>
              <a:rPr lang="de-DE" b="0" baseline="0" dirty="0"/>
            </a:br>
            <a:r>
              <a:rPr lang="de-DE" b="0" baseline="0" dirty="0"/>
              <a:t>Special offer for MSDN Enterprise: SmartOffice and InteGREAT for free</a:t>
            </a:r>
            <a:endParaRPr lang="en-US" b="0" baseline="0"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06-Feb-17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801416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kern="1200" dirty="0">
                <a:solidFill>
                  <a:schemeClr val="tx1"/>
                </a:solidFill>
                <a:effectLst/>
                <a:latin typeface="Segoe UI" panose="020B0502040204020203" pitchFamily="34" charset="0"/>
                <a:ea typeface="+mn-ea"/>
                <a:cs typeface="Segoe UI" panose="020B0502040204020203" pitchFamily="34" charset="0"/>
              </a:rPr>
              <a:t>The</a:t>
            </a:r>
            <a:r>
              <a:rPr lang="en-US" sz="1200" kern="1200" baseline="0" dirty="0">
                <a:solidFill>
                  <a:schemeClr val="tx1"/>
                </a:solidFill>
                <a:effectLst/>
                <a:latin typeface="Segoe UI" panose="020B0502040204020203" pitchFamily="34" charset="0"/>
                <a:ea typeface="+mn-ea"/>
                <a:cs typeface="Segoe UI" panose="020B0502040204020203" pitchFamily="34" charset="0"/>
              </a:rPr>
              <a:t> seven habits on this slide can be addressed either individually or together, in any combination.</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kern="1200" baseline="0" dirty="0">
                <a:solidFill>
                  <a:schemeClr val="tx1"/>
                </a:solidFill>
                <a:effectLst/>
                <a:latin typeface="Segoe UI" panose="020B0502040204020203" pitchFamily="34" charset="0"/>
                <a:ea typeface="+mn-ea"/>
                <a:cs typeface="Segoe UI" panose="020B0502040204020203" pitchFamily="34" charset="0"/>
              </a:rPr>
              <a:t>Establishing and evolving any of the practices in your development lifecycle will positively impact your organization.</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1200" kern="1200" baseline="0" dirty="0">
              <a:solidFill>
                <a:schemeClr val="tx1"/>
              </a:solidFill>
              <a:effectLst/>
              <a:latin typeface="Segoe UI" panose="020B0502040204020203" pitchFamily="34" charset="0"/>
              <a:ea typeface="+mn-ea"/>
              <a:cs typeface="Segoe UI" panose="020B0502040204020203" pitchFamily="34" charset="0"/>
            </a:endParaRPr>
          </a:p>
          <a:p>
            <a:pPr marL="245986" marR="0" lvl="2" indent="-86293" algn="l" defTabSz="685585" rtl="0" eaLnBrk="1" fontAlgn="auto" latinLnBrk="0" hangingPunct="1">
              <a:lnSpc>
                <a:spcPct val="90000"/>
              </a:lnSpc>
              <a:spcBef>
                <a:spcPts val="0"/>
              </a:spcBef>
              <a:spcAft>
                <a:spcPts val="250"/>
              </a:spcAft>
              <a:buClrTx/>
              <a:buSzTx/>
              <a:buFont typeface="Arial" pitchFamily="34" charset="0"/>
              <a:buChar char="•"/>
              <a:tabLst/>
              <a:defRPr/>
            </a:pPr>
            <a:r>
              <a:rPr lang="en-US" sz="1200" b="1" dirty="0">
                <a:latin typeface="Segoe UI" panose="020B0502040204020203" pitchFamily="34" charset="0"/>
                <a:cs typeface="Segoe UI" panose="020B0502040204020203" pitchFamily="34" charset="0"/>
              </a:rPr>
              <a:t>Backlog</a:t>
            </a:r>
            <a:r>
              <a:rPr lang="en-US" sz="1200" dirty="0">
                <a:latin typeface="Segoe UI" panose="020B0502040204020203" pitchFamily="34" charset="0"/>
                <a:cs typeface="Segoe UI" panose="020B0502040204020203" pitchFamily="34" charset="0"/>
              </a:rPr>
              <a:t> - </a:t>
            </a:r>
            <a:r>
              <a:rPr lang="en-US" sz="1200" kern="1200" dirty="0">
                <a:solidFill>
                  <a:schemeClr val="tx1"/>
                </a:solidFill>
                <a:effectLst/>
                <a:latin typeface="Segoe UI" panose="020B0502040204020203" pitchFamily="34" charset="0"/>
                <a:ea typeface="+mn-ea"/>
                <a:cs typeface="Segoe UI" panose="020B0502040204020203" pitchFamily="34" charset="0"/>
              </a:rPr>
              <a:t>How do you currently manage requirements and change requests?</a:t>
            </a:r>
            <a:br>
              <a:rPr lang="en-US" sz="1200" kern="1200" dirty="0">
                <a:solidFill>
                  <a:schemeClr val="tx1"/>
                </a:solidFill>
                <a:effectLst/>
                <a:latin typeface="Segoe UI" panose="020B0502040204020203" pitchFamily="34" charset="0"/>
                <a:ea typeface="+mn-ea"/>
                <a:cs typeface="Segoe UI" panose="020B0502040204020203" pitchFamily="34" charset="0"/>
              </a:rPr>
            </a:br>
            <a:r>
              <a:rPr lang="en-US" sz="1200" kern="1200" dirty="0">
                <a:solidFill>
                  <a:schemeClr val="tx1"/>
                </a:solidFill>
                <a:effectLst/>
                <a:latin typeface="Segoe UI" panose="020B0502040204020203" pitchFamily="34" charset="0"/>
                <a:ea typeface="+mn-ea"/>
                <a:cs typeface="Segoe UI" panose="020B0502040204020203" pitchFamily="34" charset="0"/>
              </a:rPr>
              <a:t>How are software requirements associated to business needs/value? </a:t>
            </a:r>
            <a:endParaRPr lang="en-US" sz="1200" dirty="0">
              <a:latin typeface="Segoe UI" panose="020B0502040204020203" pitchFamily="34" charset="0"/>
              <a:cs typeface="Segoe UI" panose="020B0502040204020203" pitchFamily="34" charset="0"/>
            </a:endParaRPr>
          </a:p>
          <a:p>
            <a:pPr marL="245986" marR="0" lvl="2" indent="-86293" algn="l" defTabSz="685585" rtl="0" eaLnBrk="1" fontAlgn="auto" latinLnBrk="0" hangingPunct="1">
              <a:lnSpc>
                <a:spcPct val="90000"/>
              </a:lnSpc>
              <a:spcBef>
                <a:spcPts val="0"/>
              </a:spcBef>
              <a:spcAft>
                <a:spcPts val="250"/>
              </a:spcAft>
              <a:buClrTx/>
              <a:buSzTx/>
              <a:buFont typeface="Arial" pitchFamily="34" charset="0"/>
              <a:buChar char="•"/>
              <a:tabLst/>
              <a:defRPr/>
            </a:pPr>
            <a:r>
              <a:rPr lang="en-US" sz="1200" b="1" dirty="0">
                <a:latin typeface="Segoe UI" panose="020B0502040204020203" pitchFamily="34" charset="0"/>
                <a:cs typeface="Segoe UI" panose="020B0502040204020203" pitchFamily="34" charset="0"/>
              </a:rPr>
              <a:t>Schedule and team</a:t>
            </a:r>
            <a:r>
              <a:rPr lang="en-US" sz="1200" dirty="0">
                <a:latin typeface="Segoe UI" panose="020B0502040204020203" pitchFamily="34" charset="0"/>
                <a:cs typeface="Segoe UI" panose="020B0502040204020203" pitchFamily="34" charset="0"/>
              </a:rPr>
              <a:t> -</a:t>
            </a:r>
            <a:r>
              <a:rPr lang="en-US" sz="1200" baseline="0" dirty="0">
                <a:latin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mn-ea"/>
                <a:cs typeface="Segoe UI" panose="020B0502040204020203" pitchFamily="34" charset="0"/>
              </a:rPr>
              <a:t>How are your teams organized?</a:t>
            </a:r>
            <a:r>
              <a:rPr lang="en-US" sz="1200" kern="1200" baseline="0" dirty="0">
                <a:solidFill>
                  <a:schemeClr val="tx1"/>
                </a:solidFill>
                <a:effectLst/>
                <a:latin typeface="Segoe UI" panose="020B0502040204020203" pitchFamily="34" charset="0"/>
                <a:ea typeface="+mn-ea"/>
                <a:cs typeface="Segoe UI" panose="020B0502040204020203" pitchFamily="34" charset="0"/>
              </a:rPr>
              <a:t> </a:t>
            </a:r>
            <a:r>
              <a:rPr lang="en-US" sz="1200" kern="1200" dirty="0">
                <a:solidFill>
                  <a:schemeClr val="tx1"/>
                </a:solidFill>
                <a:effectLst/>
                <a:latin typeface="Segoe UI" panose="020B0502040204020203" pitchFamily="34" charset="0"/>
                <a:ea typeface="+mn-ea"/>
                <a:cs typeface="Segoe UI" panose="020B0502040204020203" pitchFamily="34" charset="0"/>
              </a:rPr>
              <a:t>Does every discipline report to the same executive? What is the typical team size and makeup (i.e. what disciplines are in a team)? How do these teams schedule their work? How long is a development iteration? How do development teams and IT Operations teams collaborate? </a:t>
            </a:r>
            <a:endParaRPr lang="en-US" sz="1200" dirty="0">
              <a:latin typeface="Segoe UI" panose="020B0502040204020203" pitchFamily="34" charset="0"/>
              <a:cs typeface="Segoe UI" panose="020B0502040204020203" pitchFamily="34" charset="0"/>
            </a:endParaRPr>
          </a:p>
          <a:p>
            <a:pPr marL="245986" marR="0" lvl="2" indent="-86293" algn="l" defTabSz="685585" rtl="0" eaLnBrk="1" fontAlgn="auto" latinLnBrk="0" hangingPunct="1">
              <a:lnSpc>
                <a:spcPct val="90000"/>
              </a:lnSpc>
              <a:spcBef>
                <a:spcPts val="0"/>
              </a:spcBef>
              <a:spcAft>
                <a:spcPts val="250"/>
              </a:spcAft>
              <a:buClrTx/>
              <a:buSzTx/>
              <a:buFont typeface="Arial" pitchFamily="34" charset="0"/>
              <a:buChar char="•"/>
              <a:tabLst/>
              <a:defRPr/>
            </a:pPr>
            <a:r>
              <a:rPr lang="en-US" sz="1200" b="1" dirty="0">
                <a:latin typeface="Segoe UI" panose="020B0502040204020203" pitchFamily="34" charset="0"/>
                <a:cs typeface="Segoe UI" panose="020B0502040204020203" pitchFamily="34" charset="0"/>
              </a:rPr>
              <a:t>Technical debt</a:t>
            </a:r>
            <a:r>
              <a:rPr lang="en-US" sz="1200" dirty="0">
                <a:latin typeface="Segoe UI" panose="020B0502040204020203" pitchFamily="34" charset="0"/>
                <a:cs typeface="Segoe UI" panose="020B0502040204020203" pitchFamily="34" charset="0"/>
              </a:rPr>
              <a:t> - </a:t>
            </a:r>
            <a:r>
              <a:rPr lang="en-US" sz="1200" kern="1200" dirty="0">
                <a:solidFill>
                  <a:schemeClr val="tx1"/>
                </a:solidFill>
                <a:effectLst/>
                <a:latin typeface="Segoe UI" panose="020B0502040204020203" pitchFamily="34" charset="0"/>
                <a:ea typeface="+mn-ea"/>
                <a:cs typeface="Segoe UI" panose="020B0502040204020203" pitchFamily="34" charset="0"/>
              </a:rPr>
              <a:t>How do your teams think about and manage technical debt? What is the split in time spent on servicing existing code vs. new development activities and innovation? How do your teams ensure a common definition of done? How much of your resources are invested in engineering systems? </a:t>
            </a:r>
          </a:p>
          <a:p>
            <a:pPr marL="245986" marR="0" lvl="2" indent="-86293" algn="l" defTabSz="685585" rtl="0" eaLnBrk="1" fontAlgn="auto" latinLnBrk="0" hangingPunct="1">
              <a:lnSpc>
                <a:spcPct val="90000"/>
              </a:lnSpc>
              <a:spcBef>
                <a:spcPts val="0"/>
              </a:spcBef>
              <a:spcAft>
                <a:spcPts val="250"/>
              </a:spcAft>
              <a:buClrTx/>
              <a:buSzTx/>
              <a:buFont typeface="Arial" pitchFamily="34" charset="0"/>
              <a:buChar char="•"/>
              <a:tabLst/>
              <a:defRPr/>
            </a:pPr>
            <a:r>
              <a:rPr lang="en-US" sz="1200" b="1" dirty="0">
                <a:latin typeface="Segoe UI" panose="020B0502040204020203" pitchFamily="34" charset="0"/>
                <a:cs typeface="Segoe UI" panose="020B0502040204020203" pitchFamily="34" charset="0"/>
              </a:rPr>
              <a:t>Flow</a:t>
            </a:r>
            <a:r>
              <a:rPr lang="en-US" sz="1200" dirty="0">
                <a:latin typeface="Segoe UI" panose="020B0502040204020203" pitchFamily="34" charset="0"/>
                <a:cs typeface="Segoe UI" panose="020B0502040204020203" pitchFamily="34" charset="0"/>
              </a:rPr>
              <a:t> - </a:t>
            </a:r>
            <a:r>
              <a:rPr lang="en-US" sz="1200" kern="1200" dirty="0">
                <a:solidFill>
                  <a:schemeClr val="tx1"/>
                </a:solidFill>
                <a:effectLst/>
                <a:latin typeface="Segoe UI" panose="020B0502040204020203" pitchFamily="34" charset="0"/>
                <a:ea typeface="+mn-ea"/>
                <a:cs typeface="Segoe UI" panose="020B0502040204020203" pitchFamily="34" charset="0"/>
              </a:rPr>
              <a:t>How does software flow through your delivery pipeline from build to production? How long does it take to provision a new dev/test environment? How frequently do you release per application? What is your release process?</a:t>
            </a:r>
          </a:p>
          <a:p>
            <a:pPr marL="245986" marR="0" lvl="2" indent="-86293" algn="l" defTabSz="685585" rtl="0" eaLnBrk="1" fontAlgn="auto" latinLnBrk="0" hangingPunct="1">
              <a:lnSpc>
                <a:spcPct val="90000"/>
              </a:lnSpc>
              <a:spcBef>
                <a:spcPts val="0"/>
              </a:spcBef>
              <a:spcAft>
                <a:spcPts val="250"/>
              </a:spcAft>
              <a:buClrTx/>
              <a:buSzTx/>
              <a:buFont typeface="Arial" pitchFamily="34" charset="0"/>
              <a:buChar char="•"/>
              <a:tabLst/>
              <a:defRPr/>
            </a:pPr>
            <a:r>
              <a:rPr lang="en-US" sz="1200" b="1" dirty="0">
                <a:latin typeface="Segoe UI" panose="020B0502040204020203" pitchFamily="34" charset="0"/>
                <a:cs typeface="Segoe UI" panose="020B0502040204020203" pitchFamily="34" charset="0"/>
              </a:rPr>
              <a:t>Evidence</a:t>
            </a:r>
            <a:r>
              <a:rPr lang="en-US" sz="1200" dirty="0">
                <a:latin typeface="Segoe UI" panose="020B0502040204020203" pitchFamily="34" charset="0"/>
                <a:cs typeface="Segoe UI" panose="020B0502040204020203" pitchFamily="34" charset="0"/>
              </a:rPr>
              <a:t> - </a:t>
            </a:r>
            <a:r>
              <a:rPr lang="en-US" sz="1200" kern="1200" dirty="0">
                <a:solidFill>
                  <a:schemeClr val="tx1"/>
                </a:solidFill>
                <a:effectLst/>
                <a:latin typeface="Segoe UI" panose="020B0502040204020203" pitchFamily="34" charset="0"/>
                <a:ea typeface="+mn-ea"/>
                <a:cs typeface="Segoe UI" panose="020B0502040204020203" pitchFamily="34" charset="0"/>
              </a:rPr>
              <a:t>How are decisions made in software development? What data do you collect and use in decision making? How frequently do you use tools to validate software (code analysis, unit tests, functional tests, etc.)? How closely do your test environments mimic production? How do you use measure and react to how users interact with your software?</a:t>
            </a:r>
          </a:p>
          <a:p>
            <a:pPr marL="245986" marR="0" lvl="2" indent="-86293" algn="l" defTabSz="685585" rtl="0" eaLnBrk="1" fontAlgn="auto" latinLnBrk="0" hangingPunct="1">
              <a:lnSpc>
                <a:spcPct val="90000"/>
              </a:lnSpc>
              <a:spcBef>
                <a:spcPts val="0"/>
              </a:spcBef>
              <a:spcAft>
                <a:spcPts val="250"/>
              </a:spcAft>
              <a:buClrTx/>
              <a:buSzTx/>
              <a:buFont typeface="Arial" pitchFamily="34" charset="0"/>
              <a:buChar char="•"/>
              <a:tabLst/>
              <a:defRPr/>
            </a:pPr>
            <a:r>
              <a:rPr lang="en-US" sz="1200" b="1" dirty="0">
                <a:latin typeface="Segoe UI" panose="020B0502040204020203" pitchFamily="34" charset="0"/>
                <a:cs typeface="Segoe UI" panose="020B0502040204020203" pitchFamily="34" charset="0"/>
              </a:rPr>
              <a:t>Production</a:t>
            </a:r>
            <a:r>
              <a:rPr lang="en-US" sz="1200" dirty="0">
                <a:latin typeface="Segoe UI" panose="020B0502040204020203" pitchFamily="34" charset="0"/>
                <a:cs typeface="Segoe UI" panose="020B0502040204020203" pitchFamily="34" charset="0"/>
              </a:rPr>
              <a:t> - </a:t>
            </a:r>
            <a:r>
              <a:rPr lang="en-US" sz="1200" kern="1200" dirty="0">
                <a:solidFill>
                  <a:schemeClr val="tx1"/>
                </a:solidFill>
                <a:effectLst/>
                <a:latin typeface="Segoe UI" panose="020B0502040204020203" pitchFamily="34" charset="0"/>
                <a:ea typeface="+mn-ea"/>
                <a:cs typeface="Segoe UI" panose="020B0502040204020203" pitchFamily="34" charset="0"/>
              </a:rPr>
              <a:t>How do you detect and respond to production incidents? What is your Mean-Time-To-Detection (MTTD)? What is your Mean-Time-To-Recovery (MTTR)?</a:t>
            </a:r>
          </a:p>
          <a:p>
            <a:pPr marL="245986" marR="0" lvl="2" indent="-86293" algn="l" defTabSz="685585" rtl="0" eaLnBrk="1" fontAlgn="auto" latinLnBrk="0" hangingPunct="1">
              <a:lnSpc>
                <a:spcPct val="90000"/>
              </a:lnSpc>
              <a:spcBef>
                <a:spcPts val="0"/>
              </a:spcBef>
              <a:spcAft>
                <a:spcPts val="250"/>
              </a:spcAft>
              <a:buClrTx/>
              <a:buSzTx/>
              <a:buFont typeface="Arial" pitchFamily="34" charset="0"/>
              <a:buChar char="•"/>
              <a:tabLst/>
              <a:defRPr/>
            </a:pPr>
            <a:r>
              <a:rPr lang="en-US" sz="1200" b="1" dirty="0">
                <a:latin typeface="Segoe UI" panose="020B0502040204020203" pitchFamily="34" charset="0"/>
                <a:cs typeface="Segoe UI" panose="020B0502040204020203" pitchFamily="34" charset="0"/>
              </a:rPr>
              <a:t>Infrastructure </a:t>
            </a:r>
            <a:r>
              <a:rPr lang="en-US" sz="1200" dirty="0">
                <a:latin typeface="Segoe UI" panose="020B0502040204020203" pitchFamily="34" charset="0"/>
                <a:cs typeface="Segoe UI" panose="020B0502040204020203" pitchFamily="34" charset="0"/>
              </a:rPr>
              <a:t>- </a:t>
            </a:r>
            <a:r>
              <a:rPr lang="en-US" sz="1200" kern="1200" dirty="0">
                <a:solidFill>
                  <a:schemeClr val="tx1"/>
                </a:solidFill>
                <a:effectLst/>
                <a:latin typeface="Segoe UI" panose="020B0502040204020203" pitchFamily="34" charset="0"/>
                <a:ea typeface="+mn-ea"/>
                <a:cs typeface="Segoe UI" panose="020B0502040204020203" pitchFamily="34" charset="0"/>
              </a:rPr>
              <a:t>Describe the core infrastructure your applications run on? Are your dev/test environments hosted on-premises or in a public cloud? Are your production environments hosted on-premises or in a public cloud? Is your core infrastructure provided as a service either internally or by a third-party?</a:t>
            </a:r>
            <a:endParaRPr lang="en-US" sz="1200" kern="1200" baseline="0" dirty="0">
              <a:solidFill>
                <a:schemeClr val="tx1"/>
              </a:solidFill>
              <a:effectLst/>
              <a:latin typeface="Segoe UI" panose="020B0502040204020203" pitchFamily="34" charset="0"/>
              <a:ea typeface="+mn-ea"/>
              <a:cs typeface="Segoe UI" panose="020B0502040204020203" pitchFamily="34" charset="0"/>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One Marketing Template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1729219-14B9-41E5-B5FD-1923F5635F68}"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06-Feb-17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13605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2015</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06-Feb-17 12:36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460658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06-Feb-17 12:36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20110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b="0" dirty="0"/>
              <a:t>But how</a:t>
            </a:r>
            <a:r>
              <a:rPr lang="en-US" b="0" baseline="0" dirty="0"/>
              <a:t> </a:t>
            </a:r>
            <a:r>
              <a:rPr lang="en-US" b="0" dirty="0"/>
              <a:t>is</a:t>
            </a:r>
            <a:r>
              <a:rPr lang="en-US" b="0" baseline="0" dirty="0"/>
              <a:t> </a:t>
            </a:r>
            <a:r>
              <a:rPr lang="en-US" b="0" dirty="0"/>
              <a:t>it</a:t>
            </a:r>
            <a:r>
              <a:rPr lang="en-US" b="0" baseline="0" dirty="0"/>
              <a:t> </a:t>
            </a:r>
            <a:r>
              <a:rPr lang="en-US" b="0" dirty="0"/>
              <a:t>that</a:t>
            </a:r>
            <a:r>
              <a:rPr lang="en-US" b="0" baseline="0" dirty="0"/>
              <a:t> some </a:t>
            </a:r>
            <a:r>
              <a:rPr lang="en-US" b="0" dirty="0"/>
              <a:t>companies</a:t>
            </a:r>
            <a:r>
              <a:rPr lang="en-US" b="0" baseline="0" dirty="0"/>
              <a:t> </a:t>
            </a:r>
            <a:r>
              <a:rPr lang="en-US" b="0" dirty="0"/>
              <a:t>like</a:t>
            </a:r>
            <a:r>
              <a:rPr lang="en-US" b="0" baseline="0" dirty="0"/>
              <a:t> </a:t>
            </a:r>
            <a:r>
              <a:rPr lang="en-US" b="0" dirty="0"/>
              <a:t>Netflix,</a:t>
            </a:r>
            <a:r>
              <a:rPr lang="en-US" b="0" baseline="0" dirty="0"/>
              <a:t> </a:t>
            </a:r>
            <a:r>
              <a:rPr lang="en-US" b="0" dirty="0"/>
              <a:t>Amazon,</a:t>
            </a:r>
            <a:r>
              <a:rPr lang="en-US" b="0" baseline="0" dirty="0"/>
              <a:t> </a:t>
            </a:r>
            <a:r>
              <a:rPr lang="en-US" b="0" dirty="0"/>
              <a:t>Etsy,</a:t>
            </a:r>
            <a:r>
              <a:rPr lang="en-US" b="0" baseline="0" dirty="0"/>
              <a:t> </a:t>
            </a:r>
            <a:r>
              <a:rPr lang="en-US" b="0" dirty="0"/>
              <a:t>and</a:t>
            </a:r>
            <a:r>
              <a:rPr lang="en-US" b="0" baseline="0" dirty="0"/>
              <a:t> </a:t>
            </a:r>
            <a:r>
              <a:rPr lang="en-US" b="0" dirty="0"/>
              <a:t>Facebook</a:t>
            </a:r>
            <a:r>
              <a:rPr lang="en-US" b="0" baseline="0" dirty="0"/>
              <a:t> </a:t>
            </a:r>
            <a:r>
              <a:rPr lang="en-US" b="0" dirty="0"/>
              <a:t>regularly</a:t>
            </a:r>
            <a:r>
              <a:rPr lang="en-US" b="0" baseline="0" dirty="0"/>
              <a:t> </a:t>
            </a:r>
            <a:r>
              <a:rPr lang="en-US" b="0" dirty="0"/>
              <a:t>deliver</a:t>
            </a:r>
            <a:r>
              <a:rPr lang="en-US" b="0" baseline="0" dirty="0"/>
              <a:t> </a:t>
            </a:r>
            <a:r>
              <a:rPr lang="en-US" b="0" dirty="0"/>
              <a:t>new</a:t>
            </a:r>
            <a:r>
              <a:rPr lang="en-US" b="0" baseline="0" dirty="0"/>
              <a:t> </a:t>
            </a:r>
            <a:r>
              <a:rPr lang="en-US" b="0" dirty="0"/>
              <a:t>features</a:t>
            </a:r>
            <a:r>
              <a:rPr lang="en-US" b="0" baseline="0" dirty="0"/>
              <a:t> and innovation </a:t>
            </a:r>
            <a:r>
              <a:rPr lang="en-US" b="0" dirty="0"/>
              <a:t>to</a:t>
            </a:r>
            <a:r>
              <a:rPr lang="en-US" b="0" baseline="0" dirty="0"/>
              <a:t> </a:t>
            </a:r>
            <a:r>
              <a:rPr lang="en-US" b="0" dirty="0"/>
              <a:t>their</a:t>
            </a:r>
            <a:r>
              <a:rPr lang="en-US" b="0" baseline="0" dirty="0"/>
              <a:t> </a:t>
            </a:r>
            <a:r>
              <a:rPr lang="en-US" b="0" dirty="0"/>
              <a:t>customers while</a:t>
            </a:r>
            <a:r>
              <a:rPr lang="en-US" b="0" baseline="0" dirty="0"/>
              <a:t> </a:t>
            </a:r>
            <a:r>
              <a:rPr lang="en-US" b="0" dirty="0"/>
              <a:t>other</a:t>
            </a:r>
            <a:r>
              <a:rPr lang="en-US" b="0" baseline="0" dirty="0"/>
              <a:t> </a:t>
            </a:r>
            <a:r>
              <a:rPr lang="en-US" b="0" dirty="0"/>
              <a:t>companies</a:t>
            </a:r>
            <a:r>
              <a:rPr lang="en-US" b="0" baseline="0" dirty="0"/>
              <a:t> </a:t>
            </a:r>
            <a:r>
              <a:rPr lang="en-US" b="0" dirty="0"/>
              <a:t>must</a:t>
            </a:r>
            <a:r>
              <a:rPr lang="en-US" b="0" baseline="0" dirty="0"/>
              <a:t> </a:t>
            </a:r>
            <a:r>
              <a:rPr lang="en-US" b="0" dirty="0"/>
              <a:t>wait</a:t>
            </a:r>
            <a:r>
              <a:rPr lang="en-US" b="0" baseline="0" dirty="0"/>
              <a:t> weeks or </a:t>
            </a:r>
            <a:r>
              <a:rPr lang="en-US" b="0" dirty="0"/>
              <a:t>months</a:t>
            </a:r>
            <a:r>
              <a:rPr lang="en-US" b="0" baseline="0" dirty="0"/>
              <a:t> </a:t>
            </a:r>
            <a:r>
              <a:rPr lang="en-US" b="0" dirty="0"/>
              <a:t>to</a:t>
            </a:r>
            <a:r>
              <a:rPr lang="en-US" b="0" baseline="0" dirty="0"/>
              <a:t> </a:t>
            </a:r>
            <a:r>
              <a:rPr lang="en-US" b="0" dirty="0"/>
              <a:t>release</a:t>
            </a:r>
            <a:r>
              <a:rPr lang="en-US" b="0" baseline="0" dirty="0"/>
              <a:t> s</a:t>
            </a:r>
            <a:r>
              <a:rPr lang="en-US" b="0" dirty="0"/>
              <a:t>oftware</a:t>
            </a:r>
            <a:r>
              <a:rPr lang="en-US" b="0" baseline="0" dirty="0"/>
              <a:t> </a:t>
            </a:r>
            <a:r>
              <a:rPr lang="en-US" b="0" dirty="0"/>
              <a:t>updates?</a:t>
            </a:r>
          </a:p>
          <a:p>
            <a:pPr marL="174708" indent="-174708">
              <a:buFont typeface="Arial" panose="020B0604020202020204" pitchFamily="34" charset="0"/>
              <a:buChar char="•"/>
            </a:pPr>
            <a:r>
              <a:rPr lang="en-US" b="0" dirty="0"/>
              <a:t>Today, we see continual</a:t>
            </a:r>
            <a:r>
              <a:rPr lang="en-US" b="0" baseline="0" dirty="0"/>
              <a:t> </a:t>
            </a:r>
            <a:r>
              <a:rPr lang="en-US" b="0" dirty="0"/>
              <a:t>frustration on</a:t>
            </a:r>
            <a:r>
              <a:rPr lang="en-US" b="0" baseline="0" dirty="0"/>
              <a:t> all sides:</a:t>
            </a:r>
            <a:br>
              <a:rPr lang="en-US" b="0" baseline="0" dirty="0"/>
            </a:br>
            <a:endParaRPr lang="en-US" b="0" baseline="0" dirty="0"/>
          </a:p>
          <a:p>
            <a:pPr marL="454333" lvl="1" indent="-232943">
              <a:buFont typeface="+mj-lt"/>
              <a:buAutoNum type="arabicPeriod"/>
            </a:pPr>
            <a:r>
              <a:rPr lang="en-US" b="0" baseline="0" dirty="0"/>
              <a:t>Business, customers and IT all suffer from </a:t>
            </a:r>
            <a:r>
              <a:rPr lang="en-US" b="0" dirty="0"/>
              <a:t>a</a:t>
            </a:r>
            <a:r>
              <a:rPr lang="en-US" b="0" baseline="0" dirty="0"/>
              <a:t> </a:t>
            </a:r>
            <a:r>
              <a:rPr lang="en-US" b="0" dirty="0"/>
              <a:t>lack</a:t>
            </a:r>
            <a:r>
              <a:rPr lang="en-US" b="0" baseline="0" dirty="0"/>
              <a:t> </a:t>
            </a:r>
            <a:r>
              <a:rPr lang="en-US" b="0" dirty="0"/>
              <a:t>of</a:t>
            </a:r>
            <a:r>
              <a:rPr lang="en-US" b="0" baseline="0" dirty="0"/>
              <a:t> </a:t>
            </a:r>
            <a:r>
              <a:rPr lang="en-US" b="0" dirty="0"/>
              <a:t>collaboration</a:t>
            </a:r>
            <a:r>
              <a:rPr lang="en-US" b="0" baseline="0" dirty="0"/>
              <a:t> </a:t>
            </a:r>
            <a:r>
              <a:rPr lang="en-US" b="0" dirty="0"/>
              <a:t>and</a:t>
            </a:r>
            <a:r>
              <a:rPr lang="en-US" b="0" baseline="0" dirty="0"/>
              <a:t> </a:t>
            </a:r>
            <a:r>
              <a:rPr lang="en-US" b="0" dirty="0"/>
              <a:t>communication</a:t>
            </a:r>
            <a:r>
              <a:rPr lang="en-US" b="0" baseline="0" dirty="0"/>
              <a:t> </a:t>
            </a:r>
            <a:r>
              <a:rPr lang="en-US" b="0" dirty="0"/>
              <a:t>between</a:t>
            </a:r>
            <a:r>
              <a:rPr lang="en-US" b="0" baseline="0" dirty="0"/>
              <a:t> </a:t>
            </a:r>
            <a:r>
              <a:rPr lang="en-US" b="0" dirty="0"/>
              <a:t>development</a:t>
            </a:r>
            <a:r>
              <a:rPr lang="en-US" b="0" baseline="0" dirty="0"/>
              <a:t> </a:t>
            </a:r>
            <a:r>
              <a:rPr lang="en-US" b="0" dirty="0"/>
              <a:t>and</a:t>
            </a:r>
            <a:r>
              <a:rPr lang="en-US" b="0" baseline="0" dirty="0"/>
              <a:t> </a:t>
            </a:r>
            <a:r>
              <a:rPr lang="en-US" b="0" dirty="0"/>
              <a:t>operations</a:t>
            </a:r>
            <a:r>
              <a:rPr lang="en-US" b="0" baseline="0" dirty="0"/>
              <a:t> i</a:t>
            </a:r>
            <a:r>
              <a:rPr lang="en-US" b="0" dirty="0"/>
              <a:t>n</a:t>
            </a:r>
            <a:r>
              <a:rPr lang="en-US" b="0" baseline="0" dirty="0"/>
              <a:t> </a:t>
            </a:r>
            <a:r>
              <a:rPr lang="en-US" b="0" dirty="0"/>
              <a:t>software</a:t>
            </a:r>
            <a:r>
              <a:rPr lang="en-US" b="0" baseline="0" dirty="0"/>
              <a:t> </a:t>
            </a:r>
            <a:r>
              <a:rPr lang="en-US" b="0" dirty="0"/>
              <a:t>projects</a:t>
            </a:r>
            <a:endParaRPr lang="en-US" b="0" baseline="0" dirty="0"/>
          </a:p>
          <a:p>
            <a:pPr marL="454333" lvl="1" indent="-232943">
              <a:buFont typeface="+mj-lt"/>
              <a:buAutoNum type="arabicPeriod"/>
            </a:pPr>
            <a:r>
              <a:rPr lang="en-US" b="0" dirty="0"/>
              <a:t>This increases</a:t>
            </a:r>
            <a:r>
              <a:rPr lang="en-US" b="0" baseline="0" dirty="0"/>
              <a:t> </a:t>
            </a:r>
            <a:r>
              <a:rPr lang="en-US" b="0" dirty="0"/>
              <a:t>time</a:t>
            </a:r>
            <a:r>
              <a:rPr lang="en-US" b="0" baseline="0" dirty="0"/>
              <a:t> </a:t>
            </a:r>
            <a:r>
              <a:rPr lang="en-US" b="0" dirty="0"/>
              <a:t>and</a:t>
            </a:r>
            <a:r>
              <a:rPr lang="en-US" b="0" baseline="0" dirty="0"/>
              <a:t> </a:t>
            </a:r>
            <a:r>
              <a:rPr lang="en-US" b="0" dirty="0"/>
              <a:t>labor</a:t>
            </a:r>
            <a:r>
              <a:rPr lang="en-US" b="0" baseline="0" dirty="0"/>
              <a:t> </a:t>
            </a:r>
            <a:r>
              <a:rPr lang="en-US" b="0" dirty="0"/>
              <a:t>involved</a:t>
            </a:r>
            <a:r>
              <a:rPr lang="en-US" b="0" baseline="0" dirty="0"/>
              <a:t> </a:t>
            </a:r>
            <a:r>
              <a:rPr lang="en-US" b="0" dirty="0"/>
              <a:t>in</a:t>
            </a:r>
            <a:r>
              <a:rPr lang="en-US" b="0" baseline="0" dirty="0"/>
              <a:t> </a:t>
            </a:r>
            <a:r>
              <a:rPr lang="en-US" b="0" dirty="0"/>
              <a:t>delivering and</a:t>
            </a:r>
            <a:r>
              <a:rPr lang="en-US" b="0" baseline="0" dirty="0"/>
              <a:t> </a:t>
            </a:r>
            <a:r>
              <a:rPr lang="en-US" b="0" dirty="0"/>
              <a:t>maintaining</a:t>
            </a:r>
            <a:r>
              <a:rPr lang="en-US" b="0" baseline="0" dirty="0"/>
              <a:t> </a:t>
            </a:r>
            <a:r>
              <a:rPr lang="en-US" b="0" dirty="0"/>
              <a:t>software</a:t>
            </a:r>
            <a:r>
              <a:rPr lang="en-US" b="0" baseline="0" dirty="0"/>
              <a:t> </a:t>
            </a:r>
            <a:r>
              <a:rPr lang="en-US" b="0" dirty="0"/>
              <a:t>systems – not a good thing in a world where fast time</a:t>
            </a:r>
            <a:r>
              <a:rPr lang="en-US" b="0" baseline="0" dirty="0"/>
              <a:t> </a:t>
            </a:r>
            <a:r>
              <a:rPr lang="en-US" b="0" dirty="0"/>
              <a:t>to market is key</a:t>
            </a:r>
          </a:p>
          <a:p>
            <a:pPr marL="454333" lvl="1" indent="-232943">
              <a:buFont typeface="+mj-lt"/>
              <a:buAutoNum type="arabicPeriod"/>
            </a:pPr>
            <a:r>
              <a:rPr lang="en-US" b="0" dirty="0"/>
              <a:t>Add to that the problem that much of what</a:t>
            </a:r>
            <a:r>
              <a:rPr lang="en-US" b="0" baseline="0" dirty="0"/>
              <a:t> we build is based on assumptions instead of hard data and you can see how this could easily lead a team to build the wrong thing</a:t>
            </a:r>
            <a:br>
              <a:rPr lang="en-US" b="0" baseline="0" dirty="0"/>
            </a:br>
            <a:endParaRPr lang="en-US" b="0" dirty="0"/>
          </a:p>
          <a:p>
            <a:pPr marL="174708" indent="-174708">
              <a:buFont typeface="Arial" panose="020B0604020202020204" pitchFamily="34" charset="0"/>
              <a:buChar char="•"/>
            </a:pPr>
            <a:r>
              <a:rPr lang="en-US" b="0" dirty="0">
                <a:solidFill>
                  <a:srgbClr val="002050"/>
                </a:solidFill>
              </a:rPr>
              <a:t>The inability to deliver software efficiently and react quickly</a:t>
            </a:r>
            <a:r>
              <a:rPr lang="en-US" b="0" baseline="0" dirty="0">
                <a:solidFill>
                  <a:srgbClr val="002050"/>
                </a:solidFill>
              </a:rPr>
              <a:t> to changes can </a:t>
            </a:r>
            <a:r>
              <a:rPr lang="en-US" b="0" dirty="0">
                <a:solidFill>
                  <a:srgbClr val="002050"/>
                </a:solidFill>
              </a:rPr>
              <a:t>lead to much more </a:t>
            </a:r>
            <a:r>
              <a:rPr lang="en-US" b="0" baseline="0" dirty="0">
                <a:solidFill>
                  <a:srgbClr val="002050"/>
                </a:solidFill>
              </a:rPr>
              <a:t>than just frustration </a:t>
            </a:r>
            <a:r>
              <a:rPr lang="en-US" b="0" dirty="0">
                <a:solidFill>
                  <a:srgbClr val="002050"/>
                </a:solidFill>
              </a:rPr>
              <a:t>–in the long run, this can threaten your entire business!</a:t>
            </a:r>
            <a:endParaRPr lang="en-US" b="0" dirty="0"/>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06-Feb-17 12:36 AM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27367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228"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BB1055F-0FAC-411B-9BAD-C9A0F36F5CE0}"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025484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2014 Report collected in December 2013 had over 9,200 survey respondents</a:t>
            </a:r>
            <a:r>
              <a:rPr lang="en-US" baseline="0" dirty="0"/>
              <a:t> across 110 countries with companies of ALL sizes and verticals.</a:t>
            </a:r>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a:t>2015 Report had 4,976 respondents with companies of ALL sizes and verticals.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&lt;Event Name Here&gt;</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DEE4F6-5204-4A2F-B54C-8BB1993AF4B2}"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06-Feb-17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9346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06-Feb-17 12:36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2402235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One Marketing Template</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defTabSz="93292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70A44DA-14D3-4312-BD8C-2A308641D6B4}"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06-Feb-17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12545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06-Feb-17 12:36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190945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MX" dirty="0"/>
          </a:p>
        </p:txBody>
      </p:sp>
      <p:sp>
        <p:nvSpPr>
          <p:cNvPr id="4" name="Header Placeholder 3"/>
          <p:cNvSpPr>
            <a:spLocks noGrp="1"/>
          </p:cNvSpPr>
          <p:nvPr>
            <p:ph type="hdr" sz="quarter" idx="10"/>
          </p:nvPr>
        </p:nvSpPr>
        <p:spPr/>
        <p:txBody>
          <a:bodyPr/>
          <a:lstStyle/>
          <a:p>
            <a:r>
              <a:rPr lang="en-US"/>
              <a:t>Visual Studio 11</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endParaRPr>
          </a:p>
        </p:txBody>
      </p:sp>
      <p:sp>
        <p:nvSpPr>
          <p:cNvPr id="6" name="Date Placeholder 5"/>
          <p:cNvSpPr>
            <a:spLocks noGrp="1"/>
          </p:cNvSpPr>
          <p:nvPr>
            <p:ph type="dt" idx="12"/>
          </p:nvPr>
        </p:nvSpPr>
        <p:spPr/>
        <p:txBody>
          <a:bodyPr/>
          <a:lstStyle/>
          <a:p>
            <a:fld id="{A652949F-D555-4EFF-A73B-D8A507B86F43}" type="datetime1">
              <a:rPr lang="en-US" smtClean="0"/>
              <a:t>06-Feb-17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964425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Adopt agile techniques to become more effective.</a:t>
            </a:r>
          </a:p>
          <a:p>
            <a:r>
              <a:rPr lang="en-US" sz="900" kern="1200" dirty="0">
                <a:solidFill>
                  <a:schemeClr val="tx1"/>
                </a:solidFill>
                <a:effectLst/>
                <a:latin typeface="Segoe UI Light" pitchFamily="34" charset="0"/>
                <a:ea typeface="+mn-ea"/>
                <a:cs typeface="+mn-cs"/>
              </a:rPr>
              <a:t>Agile planning tools (like capacity planning, task boards, Kanban boards, and backlog management) offer your teams the flexibility to adopt incremental development techniques and agile methodologies (like Scrum) at their own pace. Use the same tools to enhance your current methodology more gradually.</a:t>
            </a:r>
          </a:p>
        </p:txBody>
      </p:sp>
      <p:sp>
        <p:nvSpPr>
          <p:cNvPr id="4" name="Header Placeholder 3"/>
          <p:cNvSpPr>
            <a:spLocks noGrp="1"/>
          </p:cNvSpPr>
          <p:nvPr>
            <p:ph type="hdr" sz="quarter" idx="10"/>
          </p:nvPr>
        </p:nvSpPr>
        <p:spPr/>
        <p:txBody>
          <a:bodyPr/>
          <a:lstStyle/>
          <a:p>
            <a:r>
              <a:rPr lang="en-US" dirty="0">
                <a:solidFill>
                  <a:prstClr val="black"/>
                </a:solidFill>
              </a:rPr>
              <a:t>Visual Studio 11</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190391A-8917-4BD2-B35A-33CA65ABF4C3}" type="datetime1">
              <a:rPr lang="en-US" smtClean="0">
                <a:solidFill>
                  <a:prstClr val="black"/>
                </a:solidFill>
              </a:rPr>
              <a:pPr/>
              <a:t>06-Feb-17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468434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png"/><Relationship Id="rId1" Type="http://schemas.openxmlformats.org/officeDocument/2006/relationships/slideMaster" Target="../slideMasters/slideMaster9.xml"/><Relationship Id="rId4" Type="http://schemas.openxmlformats.org/officeDocument/2006/relationships/image" Target="../media/image29.png"/></Relationships>
</file>

<file path=ppt/slideLayouts/_rels/slideLayout16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png"/><Relationship Id="rId1" Type="http://schemas.openxmlformats.org/officeDocument/2006/relationships/slideMaster" Target="../slideMasters/slideMaster9.xml"/><Relationship Id="rId4" Type="http://schemas.openxmlformats.org/officeDocument/2006/relationships/image" Target="../media/image29.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jpg"/><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jpg"/><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1.jpeg"/><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image" Target="../media/image44.emf"/><Relationship Id="rId7" Type="http://schemas.openxmlformats.org/officeDocument/2006/relationships/image" Target="../media/image48.emf"/><Relationship Id="rId2" Type="http://schemas.openxmlformats.org/officeDocument/2006/relationships/image" Target="../media/image43.emf"/><Relationship Id="rId1" Type="http://schemas.openxmlformats.org/officeDocument/2006/relationships/slideMaster" Target="../slideMasters/slideMaster12.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 Id="rId9" Type="http://schemas.openxmlformats.org/officeDocument/2006/relationships/image" Target="../media/image50.emf"/></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5.xml"/><Relationship Id="rId4" Type="http://schemas.openxmlformats.org/officeDocument/2006/relationships/image" Target="../media/image13.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5.xml"/><Relationship Id="rId4" Type="http://schemas.openxmlformats.org/officeDocument/2006/relationships/image" Target="../media/image13.png"/></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21.wmf"/></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10.png"/><Relationship Id="rId1" Type="http://schemas.openxmlformats.org/officeDocument/2006/relationships/slideMaster" Target="../slideMasters/slideMaster6.xml"/><Relationship Id="rId4" Type="http://schemas.openxmlformats.org/officeDocument/2006/relationships/image" Target="../media/image9.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112" y="1088982"/>
            <a:ext cx="11149013" cy="1508105"/>
          </a:xfrm>
          <a:prstGeom prst="rect">
            <a:avLst/>
          </a:prstGeom>
        </p:spPr>
        <p:txBody>
          <a:bodyPr/>
          <a:lstStyle>
            <a:lvl1pPr marL="0" indent="0">
              <a:spcBef>
                <a:spcPts val="2400"/>
              </a:spcBef>
              <a:buNone/>
              <a:defRPr sz="3800">
                <a:gradFill>
                  <a:gsLst>
                    <a:gs pos="100000">
                      <a:schemeClr val="tx2"/>
                    </a:gs>
                    <a:gs pos="0">
                      <a:schemeClr val="tx2"/>
                    </a:gs>
                  </a:gsLst>
                  <a:lin ang="5400000" scaled="0"/>
                </a:gradFill>
                <a:latin typeface="+mj-lt"/>
              </a:defRPr>
            </a:lvl1pPr>
            <a:lvl2pPr marL="0" indent="0">
              <a:buNone/>
              <a:defRPr sz="2000">
                <a:gradFill>
                  <a:gsLst>
                    <a:gs pos="100000">
                      <a:schemeClr val="tx1"/>
                    </a:gs>
                    <a:gs pos="6000">
                      <a:schemeClr val="tx1"/>
                    </a:gs>
                  </a:gsLst>
                  <a:lin ang="5400000" scaled="0"/>
                </a:gradFill>
              </a:defRPr>
            </a:lvl2pPr>
            <a:lvl3pPr marL="231775" indent="0">
              <a:buNone/>
              <a:defRPr sz="1600">
                <a:gradFill>
                  <a:gsLst>
                    <a:gs pos="100000">
                      <a:schemeClr val="tx1"/>
                    </a:gs>
                    <a:gs pos="6000">
                      <a:schemeClr val="tx1"/>
                    </a:gs>
                  </a:gsLst>
                  <a:lin ang="5400000" scaled="0"/>
                </a:gradFill>
              </a:defRPr>
            </a:lvl3pPr>
            <a:lvl4pPr marL="457200" indent="0">
              <a:buNone/>
              <a:defRPr sz="1200">
                <a:gradFill>
                  <a:gsLst>
                    <a:gs pos="100000">
                      <a:schemeClr val="tx1"/>
                    </a:gs>
                    <a:gs pos="6000">
                      <a:schemeClr val="tx1"/>
                    </a:gs>
                  </a:gsLst>
                  <a:lin ang="5400000" scaled="0"/>
                </a:gradFill>
              </a:defRPr>
            </a:lvl4pPr>
            <a:lvl5pPr marL="693738" indent="0">
              <a:buNone/>
              <a:defRPr sz="1000">
                <a:gradFill>
                  <a:gsLst>
                    <a:gs pos="100000">
                      <a:schemeClr val="tx1"/>
                    </a:gs>
                    <a:gs pos="6000">
                      <a:schemeClr val="tx1"/>
                    </a:gs>
                  </a:gsLst>
                  <a:lin ang="5400000" scaled="0"/>
                </a:gra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98614613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a:t>Click to edit Master title style</a:t>
            </a:r>
            <a:endParaRPr lang="en-US" dirty="0"/>
          </a:p>
        </p:txBody>
      </p:sp>
    </p:spTree>
    <p:extLst>
      <p:ext uri="{BB962C8B-B14F-4D97-AF65-F5344CB8AC3E}">
        <p14:creationId xmlns:p14="http://schemas.microsoft.com/office/powerpoint/2010/main" val="3919332254"/>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3644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831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7330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967071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9" tIns="45699" rIns="45699" bIns="45699" numCol="1" spcCol="0" rtlCol="0" fromWordArt="0" anchor="ctr" anchorCtr="0" forceAA="0" compatLnSpc="1">
            <a:prstTxWarp prst="textNoShape">
              <a:avLst/>
            </a:prstTxWarp>
            <a:noAutofit/>
          </a:bodyPr>
          <a:lstStyle/>
          <a:p>
            <a:pPr algn="ctr" defTabSz="913648"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2" y="1197325"/>
            <a:ext cx="11650487" cy="1983040"/>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557" indent="0">
              <a:buNone/>
              <a:defRPr>
                <a:gradFill>
                  <a:gsLst>
                    <a:gs pos="1250">
                      <a:srgbClr val="000000"/>
                    </a:gs>
                    <a:gs pos="100000">
                      <a:srgbClr val="000000"/>
                    </a:gs>
                  </a:gsLst>
                  <a:lin ang="5400000" scaled="0"/>
                </a:gradFill>
                <a:latin typeface="Segoe UI" pitchFamily="34" charset="0"/>
                <a:cs typeface="Segoe UI" pitchFamily="34" charset="0"/>
              </a:defRPr>
            </a:lvl2pPr>
            <a:lvl3pPr marL="572806" indent="0">
              <a:buNone/>
              <a:defRPr>
                <a:gradFill>
                  <a:gsLst>
                    <a:gs pos="1250">
                      <a:srgbClr val="000000"/>
                    </a:gs>
                    <a:gs pos="100000">
                      <a:srgbClr val="000000"/>
                    </a:gs>
                  </a:gsLst>
                  <a:lin ang="5400000" scaled="0"/>
                </a:gradFill>
                <a:latin typeface="Segoe UI" pitchFamily="34" charset="0"/>
                <a:cs typeface="Segoe UI" pitchFamily="34" charset="0"/>
              </a:defRPr>
            </a:lvl3pPr>
            <a:lvl4pPr marL="798119"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779"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0262732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648" indent="-28464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3" indent="-27531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0" indent="-284648">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595" indent="-223985">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1" indent="-223985">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388050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22274" y="436418"/>
            <a:ext cx="11398251" cy="553998"/>
          </a:xfrm>
          <a:prstGeom prst="rect">
            <a:avLst/>
          </a:prstGeom>
        </p:spPr>
        <p:txBody>
          <a:bodyPr/>
          <a:lstStyle>
            <a:lvl1pPr algn="l" defTabSz="914116" rtl="0" eaLnBrk="1" latinLnBrk="0" hangingPunct="1">
              <a:lnSpc>
                <a:spcPct val="90000"/>
              </a:lnSpc>
              <a:spcBef>
                <a:spcPct val="0"/>
              </a:spcBef>
              <a:buNone/>
              <a:defRPr lang="en-US" sz="3999" b="0" kern="1200" cap="none" spc="-100" baseline="0" dirty="0">
                <a:ln w="3175">
                  <a:noFill/>
                </a:ln>
                <a:solidFill>
                  <a:schemeClr val="tx2">
                    <a:alpha val="99000"/>
                  </a:schemeClr>
                </a:solidFill>
                <a:effectLst/>
                <a:latin typeface="Segoe UI Light" pitchFamily="34" charset="0"/>
                <a:ea typeface="+mn-ea"/>
                <a:cs typeface="Arial"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a:xfrm>
            <a:off x="11766131" y="6458928"/>
            <a:ext cx="398607" cy="365125"/>
          </a:xfrm>
          <a:prstGeom prst="rect">
            <a:avLst/>
          </a:prstGeom>
        </p:spPr>
        <p:txBody>
          <a:bodyPr/>
          <a:lstStyle/>
          <a:p>
            <a:pPr defTabSz="913912"/>
            <a:fld id="{B60359E2-F1E6-40F3-81C3-5A646FA87138}" type="slidenum">
              <a:rPr lang="en-US" smtClean="0">
                <a:solidFill>
                  <a:srgbClr val="000000"/>
                </a:solidFill>
              </a:rPr>
              <a:pPr defTabSz="913912"/>
              <a:t>‹#›</a:t>
            </a:fld>
            <a:endParaRPr lang="en-US" dirty="0">
              <a:solidFill>
                <a:srgbClr val="000000"/>
              </a:solidFill>
            </a:endParaRP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30626" y="25280"/>
            <a:ext cx="2234808" cy="822274"/>
          </a:xfrm>
          <a:prstGeom prst="rect">
            <a:avLst/>
          </a:prstGeom>
        </p:spPr>
      </p:pic>
    </p:spTree>
    <p:extLst>
      <p:ext uri="{BB962C8B-B14F-4D97-AF65-F5344CB8AC3E}">
        <p14:creationId xmlns:p14="http://schemas.microsoft.com/office/powerpoint/2010/main" val="2405815919"/>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Color block left with screen cap">
    <p:spTree>
      <p:nvGrpSpPr>
        <p:cNvPr id="1" name=""/>
        <p:cNvGrpSpPr/>
        <p:nvPr/>
      </p:nvGrpSpPr>
      <p:grpSpPr>
        <a:xfrm>
          <a:off x="0" y="0"/>
          <a:ext cx="0" cy="0"/>
          <a:chOff x="0" y="0"/>
          <a:chExt cx="0" cy="0"/>
        </a:xfrm>
      </p:grpSpPr>
      <p:sp>
        <p:nvSpPr>
          <p:cNvPr id="10" name="Rectangle 9"/>
          <p:cNvSpPr/>
          <p:nvPr userDrawn="1"/>
        </p:nvSpPr>
        <p:spPr bwMode="white">
          <a:xfrm>
            <a:off x="-9524" y="0"/>
            <a:ext cx="5986463"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1" tIns="45701" rIns="45701" bIns="45701" numCol="1" spcCol="0" rtlCol="0" fromWordArt="0" anchor="ctr" anchorCtr="0" forceAA="0" compatLnSpc="1">
            <a:prstTxWarp prst="textNoShape">
              <a:avLst/>
            </a:prstTxWarp>
            <a:noAutofit/>
          </a:bodyPr>
          <a:lstStyle/>
          <a:p>
            <a:pPr algn="ctr" defTabSz="913737" fontAlgn="base">
              <a:spcBef>
                <a:spcPct val="0"/>
              </a:spcBef>
              <a:spcAft>
                <a:spcPct val="0"/>
              </a:spcAft>
            </a:pPr>
            <a:endParaRPr lang="en-US" sz="2199"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2"/>
          <p:cNvSpPr>
            <a:spLocks noGrp="1"/>
          </p:cNvSpPr>
          <p:nvPr>
            <p:ph type="body" idx="15" hasCustomPrompt="1"/>
          </p:nvPr>
        </p:nvSpPr>
        <p:spPr>
          <a:xfrm>
            <a:off x="520701" y="1447801"/>
            <a:ext cx="3029240" cy="1178442"/>
          </a:xfrm>
          <a:prstGeom prst="rect">
            <a:avLst/>
          </a:prstGeom>
        </p:spPr>
        <p:txBody>
          <a:bodyPr>
            <a:noAutofit/>
          </a:bodyPr>
          <a:lstStyle>
            <a:lvl1pPr marL="0" indent="0">
              <a:buNone/>
              <a:defRPr sz="3999" b="0" cap="none" baseline="0">
                <a:gradFill>
                  <a:gsLst>
                    <a:gs pos="100000">
                      <a:schemeClr val="bg1"/>
                    </a:gs>
                    <a:gs pos="0">
                      <a:schemeClr val="bg1"/>
                    </a:gs>
                  </a:gsLst>
                  <a:lin ang="5400000" scaled="0"/>
                </a:gradFill>
                <a:latin typeface="+mj-lt"/>
              </a:defRPr>
            </a:lvl1pPr>
            <a:lvl2pPr marL="609252" indent="0">
              <a:buNone/>
              <a:defRPr sz="2699" b="1"/>
            </a:lvl2pPr>
            <a:lvl3pPr marL="1218504" indent="0">
              <a:buNone/>
              <a:defRPr sz="2399" b="1"/>
            </a:lvl3pPr>
            <a:lvl4pPr marL="1827756" indent="0">
              <a:buNone/>
              <a:defRPr sz="2099" b="1"/>
            </a:lvl4pPr>
            <a:lvl5pPr marL="2437008" indent="0">
              <a:buNone/>
              <a:defRPr sz="2099" b="1"/>
            </a:lvl5pPr>
            <a:lvl6pPr marL="3046261" indent="0">
              <a:buNone/>
              <a:defRPr sz="2099" b="1"/>
            </a:lvl6pPr>
            <a:lvl7pPr marL="3655512" indent="0">
              <a:buNone/>
              <a:defRPr sz="2099" b="1"/>
            </a:lvl7pPr>
            <a:lvl8pPr marL="4264763" indent="0">
              <a:buNone/>
              <a:defRPr sz="2099" b="1"/>
            </a:lvl8pPr>
            <a:lvl9pPr marL="4874016" indent="0">
              <a:buNone/>
              <a:defRPr sz="2099" b="1"/>
            </a:lvl9pPr>
          </a:lstStyle>
          <a:p>
            <a:pPr lvl="0"/>
            <a:r>
              <a:rPr lang="en-US" dirty="0"/>
              <a:t>Click to edit text</a:t>
            </a:r>
          </a:p>
        </p:txBody>
      </p:sp>
      <p:sp>
        <p:nvSpPr>
          <p:cNvPr id="17" name="Content Placeholder 5"/>
          <p:cNvSpPr>
            <a:spLocks noGrp="1"/>
          </p:cNvSpPr>
          <p:nvPr>
            <p:ph sz="quarter" idx="16" hasCustomPrompt="1"/>
          </p:nvPr>
        </p:nvSpPr>
        <p:spPr>
          <a:xfrm>
            <a:off x="520699" y="2734985"/>
            <a:ext cx="3029239" cy="609398"/>
          </a:xfrm>
          <a:prstGeom prst="rect">
            <a:avLst/>
          </a:prstGeom>
        </p:spPr>
        <p:txBody>
          <a:bodyPr>
            <a:noAutofit/>
          </a:bodyPr>
          <a:lstStyle>
            <a:lvl1pPr marL="0" indent="0">
              <a:spcBef>
                <a:spcPts val="1200"/>
              </a:spcBef>
              <a:buFont typeface="Arial" pitchFamily="34" charset="0"/>
              <a:buNone/>
              <a:defRPr lang="en-US" sz="1999" kern="1200" spc="0" dirty="0" smtClean="0">
                <a:gradFill>
                  <a:gsLst>
                    <a:gs pos="100000">
                      <a:schemeClr val="bg1"/>
                    </a:gs>
                    <a:gs pos="0">
                      <a:schemeClr val="bg1"/>
                    </a:gs>
                  </a:gsLst>
                  <a:lin ang="5400000" scaled="0"/>
                </a:gradFill>
                <a:latin typeface="+mn-lt"/>
                <a:ea typeface="+mn-ea"/>
                <a:cs typeface="Segoe UI" pitchFamily="34" charset="0"/>
              </a:defRPr>
            </a:lvl1pPr>
            <a:lvl2pPr marL="913878" indent="-380783">
              <a:defRPr lang="en-US" sz="2099" kern="1200" dirty="0" smtClean="0">
                <a:solidFill>
                  <a:schemeClr val="bg2">
                    <a:lumMod val="50000"/>
                  </a:schemeClr>
                </a:solidFill>
                <a:latin typeface="+mn-lt"/>
                <a:ea typeface="+mn-ea"/>
                <a:cs typeface="Arial" pitchFamily="34" charset="0"/>
              </a:defRPr>
            </a:lvl2pPr>
            <a:lvl3pPr marL="913878" indent="-228469">
              <a:defRPr lang="en-US" sz="1899" kern="1200" dirty="0" smtClean="0">
                <a:solidFill>
                  <a:schemeClr val="bg2">
                    <a:lumMod val="50000"/>
                  </a:schemeClr>
                </a:solidFill>
                <a:latin typeface="+mn-lt"/>
                <a:ea typeface="+mn-ea"/>
                <a:cs typeface="Arial" pitchFamily="34" charset="0"/>
              </a:defRPr>
            </a:lvl3pPr>
            <a:lvl4pPr marL="1218504" indent="-228469">
              <a:defRPr lang="en-US" sz="1600" kern="1200" dirty="0" smtClean="0">
                <a:solidFill>
                  <a:schemeClr val="bg2">
                    <a:lumMod val="50000"/>
                  </a:schemeClr>
                </a:solidFill>
                <a:latin typeface="+mn-lt"/>
                <a:ea typeface="+mn-ea"/>
                <a:cs typeface="Arial" pitchFamily="34" charset="0"/>
              </a:defRPr>
            </a:lvl4pPr>
            <a:lvl5pPr marL="1446974" indent="-228469">
              <a:defRPr lang="en-US" sz="1600" kern="1200" dirty="0">
                <a:solidFill>
                  <a:schemeClr val="bg2">
                    <a:lumMod val="50000"/>
                  </a:schemeClr>
                </a:solidFill>
                <a:latin typeface="+mn-lt"/>
                <a:ea typeface="+mn-ea"/>
                <a:cs typeface="Arial" pitchFamily="34" charset="0"/>
              </a:defRPr>
            </a:lvl5pPr>
            <a:lvl6pPr>
              <a:defRPr sz="2099"/>
            </a:lvl6pPr>
            <a:lvl7pPr>
              <a:defRPr sz="2099"/>
            </a:lvl7pPr>
            <a:lvl8pPr>
              <a:defRPr sz="2099"/>
            </a:lvl8pPr>
            <a:lvl9pPr>
              <a:defRPr sz="2099"/>
            </a:lvl9pPr>
          </a:lstStyle>
          <a:p>
            <a:pPr lvl="0"/>
            <a:r>
              <a:rPr lang="en-US" dirty="0"/>
              <a:t>Click to edit text</a:t>
            </a:r>
          </a:p>
        </p:txBody>
      </p:sp>
      <p:sp>
        <p:nvSpPr>
          <p:cNvPr id="7" name="Picture Placeholder 3"/>
          <p:cNvSpPr>
            <a:spLocks noGrp="1" noChangeAspect="1"/>
          </p:cNvSpPr>
          <p:nvPr>
            <p:ph type="pic" sz="quarter" idx="17"/>
          </p:nvPr>
        </p:nvSpPr>
        <p:spPr>
          <a:xfrm>
            <a:off x="3549940" y="1143000"/>
            <a:ext cx="8129016" cy="724192"/>
          </a:xfrm>
        </p:spPr>
        <p:txBody>
          <a:bodyPr/>
          <a:lstStyle/>
          <a:p>
            <a:endParaRPr lang="en-US"/>
          </a:p>
        </p:txBody>
      </p:sp>
    </p:spTree>
    <p:extLst>
      <p:ext uri="{BB962C8B-B14F-4D97-AF65-F5344CB8AC3E}">
        <p14:creationId xmlns:p14="http://schemas.microsoft.com/office/powerpoint/2010/main" val="408827591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28007269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solidFill>
                  <a:srgbClr val="3F3F3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57346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88191204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3257275"/>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343539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40084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69172" y="2082615"/>
            <a:ext cx="3835699"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0">
                <a:solidFill>
                  <a:schemeClr val="bg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7176" y="2082615"/>
            <a:ext cx="3835699"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0">
                <a:solidFill>
                  <a:schemeClr val="bg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042260" y="2082615"/>
            <a:ext cx="3880509"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0">
                <a:solidFill>
                  <a:schemeClr val="bg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251822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086855" y="2080711"/>
            <a:ext cx="7835913" cy="727571"/>
          </a:xfrm>
        </p:spPr>
        <p:txBody>
          <a:bodyPr/>
          <a:lstStyle/>
          <a:p>
            <a:endParaRPr lang="en-US" dirty="0"/>
          </a:p>
        </p:txBody>
      </p:sp>
      <p:sp>
        <p:nvSpPr>
          <p:cNvPr id="2" name="Title 1"/>
          <p:cNvSpPr>
            <a:spLocks noGrp="1"/>
          </p:cNvSpPr>
          <p:nvPr>
            <p:ph type="title"/>
          </p:nvPr>
        </p:nvSpPr>
        <p:spPr/>
        <p:txBody>
          <a:bodyPr/>
          <a:lstStyle>
            <a:lvl1pPr>
              <a:defRPr>
                <a:solidFill>
                  <a:srgbClr val="3F3F3F"/>
                </a:solidFill>
              </a:defRPr>
            </a:lvl1pPr>
          </a:lstStyle>
          <a:p>
            <a:r>
              <a:rPr lang="en-US" dirty="0"/>
              <a:t>Click to edit Master title style</a:t>
            </a:r>
          </a:p>
        </p:txBody>
      </p:sp>
      <p:sp>
        <p:nvSpPr>
          <p:cNvPr id="8" name="Text Placeholder 3"/>
          <p:cNvSpPr>
            <a:spLocks noGrp="1"/>
          </p:cNvSpPr>
          <p:nvPr>
            <p:ph type="body" sz="quarter" idx="10"/>
          </p:nvPr>
        </p:nvSpPr>
        <p:spPr>
          <a:xfrm>
            <a:off x="269172" y="2082615"/>
            <a:ext cx="3835699"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0">
                <a:solidFill>
                  <a:schemeClr val="bg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677820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_Title Slide 3">
    <p:bg>
      <p:bgPr>
        <a:solidFill>
          <a:schemeClr val="tx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6976" y="2084172"/>
            <a:ext cx="2631902" cy="474706"/>
          </a:xfrm>
          <a:prstGeom prst="rect">
            <a:avLst/>
          </a:prstGeom>
          <a:blipFill rotWithShape="1">
            <a:blip r:embed="rId2"/>
            <a:stretch>
              <a:fillRect/>
            </a:stretch>
          </a:blipFill>
        </p:spPr>
      </p:pic>
      <p:sp>
        <p:nvSpPr>
          <p:cNvPr id="10" name="Text Placeholder 4"/>
          <p:cNvSpPr>
            <a:spLocks noGrp="1"/>
          </p:cNvSpPr>
          <p:nvPr>
            <p:ph type="body" sz="quarter" idx="12" hasCustomPrompt="1"/>
          </p:nvPr>
        </p:nvSpPr>
        <p:spPr>
          <a:xfrm>
            <a:off x="271035" y="4777531"/>
            <a:ext cx="7169531" cy="1794661"/>
          </a:xfrm>
          <a:noFill/>
        </p:spPr>
        <p:txBody>
          <a:bodyPr lIns="146260" tIns="109696" rIns="146260" bIns="109696">
            <a:noAutofit/>
          </a:bodyPr>
          <a:lstStyle>
            <a:lvl1pPr marL="0" indent="0">
              <a:spcBef>
                <a:spcPts val="0"/>
              </a:spcBef>
              <a:buNone/>
              <a:defRPr sz="2940" spc="0" baseline="0">
                <a:solidFill>
                  <a:srgbClr val="3F3F3F"/>
                </a:solidFill>
                <a:latin typeface="+mj-lt"/>
              </a:defRPr>
            </a:lvl1pPr>
          </a:lstStyle>
          <a:p>
            <a:pPr lvl="0"/>
            <a:r>
              <a:rPr lang="en-US" dirty="0"/>
              <a:t>Speaker Name</a:t>
            </a:r>
          </a:p>
        </p:txBody>
      </p:sp>
      <p:sp>
        <p:nvSpPr>
          <p:cNvPr id="11" name="Title 1"/>
          <p:cNvSpPr>
            <a:spLocks noGrp="1"/>
          </p:cNvSpPr>
          <p:nvPr>
            <p:ph type="title" hasCustomPrompt="1"/>
          </p:nvPr>
        </p:nvSpPr>
        <p:spPr>
          <a:xfrm>
            <a:off x="269233" y="2976098"/>
            <a:ext cx="7169531" cy="1801436"/>
          </a:xfrm>
          <a:noFill/>
        </p:spPr>
        <p:txBody>
          <a:bodyPr lIns="146260" tIns="91413" rIns="146260" bIns="91413" anchor="t" anchorCtr="0"/>
          <a:lstStyle>
            <a:lvl1pPr>
              <a:defRPr sz="5881" spc="-98" baseline="0">
                <a:solidFill>
                  <a:srgbClr val="3F3F3F"/>
                </a:solidFill>
              </a:defRPr>
            </a:lvl1pPr>
          </a:lstStyle>
          <a:p>
            <a:r>
              <a:rPr lang="en-US" dirty="0"/>
              <a:t>Presentation title</a:t>
            </a:r>
          </a:p>
        </p:txBody>
      </p:sp>
      <p:pic>
        <p:nvPicPr>
          <p:cNvPr id="13" name="Picture 12" descr="apps.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49690" y="-1"/>
            <a:ext cx="8939135" cy="6910294"/>
          </a:xfrm>
          <a:prstGeom prst="rect">
            <a:avLst/>
          </a:prstGeom>
        </p:spPr>
      </p:pic>
    </p:spTree>
    <p:extLst>
      <p:ext uri="{BB962C8B-B14F-4D97-AF65-F5344CB8AC3E}">
        <p14:creationId xmlns:p14="http://schemas.microsoft.com/office/powerpoint/2010/main" val="3269673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Emphasis with callouts">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188825" cy="6858000"/>
          </a:xfrm>
          <a:noFill/>
        </p:spPr>
        <p:txBody>
          <a:bodyPr lIns="548640" tIns="228600" rIns="6400800" bIns="548640" anchor="t" anchorCtr="0">
            <a:noAutofit/>
          </a:bodyPr>
          <a:lstStyle>
            <a:lvl1pPr>
              <a:defRPr sz="5397">
                <a:solidFill>
                  <a:srgbClr val="3F3F3F"/>
                </a:solidFill>
              </a:defRPr>
            </a:lvl1pPr>
          </a:lstStyle>
          <a:p>
            <a:r>
              <a:rPr lang="en-US"/>
              <a:t>Click to edit Master title style</a:t>
            </a:r>
            <a:endParaRPr lang="en-US" dirty="0"/>
          </a:p>
        </p:txBody>
      </p:sp>
      <p:sp>
        <p:nvSpPr>
          <p:cNvPr id="10" name="Text Placeholder 5"/>
          <p:cNvSpPr>
            <a:spLocks noGrp="1"/>
          </p:cNvSpPr>
          <p:nvPr>
            <p:ph type="body" sz="quarter" idx="15"/>
          </p:nvPr>
        </p:nvSpPr>
        <p:spPr>
          <a:xfrm>
            <a:off x="8788185" y="3435684"/>
            <a:ext cx="3132433" cy="3132433"/>
          </a:xfrm>
          <a:solidFill>
            <a:schemeClr val="accent5"/>
          </a:solidFill>
          <a:ln>
            <a:noFill/>
          </a:ln>
        </p:spPr>
        <p:txBody>
          <a:bodyPr lIns="274320" tIns="228600" rIns="274320" bIns="228600">
            <a:normAutofit/>
          </a:bodyPr>
          <a:lstStyle>
            <a:lvl1pPr marL="0" indent="0">
              <a:spcBef>
                <a:spcPts val="1200"/>
              </a:spcBef>
              <a:spcAft>
                <a:spcPts val="600"/>
              </a:spcAft>
              <a:buNone/>
              <a:defRPr sz="3999">
                <a:solidFill>
                  <a:srgbClr val="FFFFFF"/>
                </a:solidFill>
                <a:latin typeface="+mj-lt"/>
              </a:defRPr>
            </a:lvl1pPr>
            <a:lvl2pPr marL="0" indent="0">
              <a:spcBef>
                <a:spcPts val="1200"/>
              </a:spcBef>
              <a:buNone/>
              <a:defRPr sz="1999">
                <a:solidFill>
                  <a:srgbClr val="FFFFFF"/>
                </a:solidFill>
              </a:defRPr>
            </a:lvl2pPr>
            <a:lvl3pPr marL="233271" indent="0">
              <a:spcBef>
                <a:spcPts val="1200"/>
              </a:spcBef>
              <a:buNone/>
              <a:defRPr sz="1999">
                <a:solidFill>
                  <a:srgbClr val="FFFFFF"/>
                </a:solidFill>
              </a:defRPr>
            </a:lvl3pPr>
            <a:lvl4pPr marL="457019" indent="0">
              <a:spcBef>
                <a:spcPts val="1200"/>
              </a:spcBef>
              <a:buNone/>
              <a:defRPr sz="1999">
                <a:solidFill>
                  <a:srgbClr val="FFFFFF"/>
                </a:solidFill>
              </a:defRPr>
            </a:lvl4pPr>
            <a:lvl5pPr marL="693463" indent="0">
              <a:spcBef>
                <a:spcPts val="1200"/>
              </a:spcBef>
              <a:buNone/>
              <a:defRPr sz="1999">
                <a:solidFill>
                  <a:srgbClr val="FFFFFF"/>
                </a:solidFill>
              </a:defRPr>
            </a:lvl5pPr>
          </a:lstStyle>
          <a:p>
            <a:pPr lvl="0"/>
            <a:r>
              <a:rPr lang="en-US"/>
              <a:t>Click to edit Master text styles</a:t>
            </a:r>
          </a:p>
          <a:p>
            <a:pPr lvl="1"/>
            <a:r>
              <a:rPr lang="en-US"/>
              <a:t>Second level</a:t>
            </a:r>
          </a:p>
        </p:txBody>
      </p:sp>
      <p:sp>
        <p:nvSpPr>
          <p:cNvPr id="19" name="Text Placeholder 5"/>
          <p:cNvSpPr>
            <a:spLocks noGrp="1"/>
          </p:cNvSpPr>
          <p:nvPr>
            <p:ph type="body" sz="quarter" idx="16"/>
          </p:nvPr>
        </p:nvSpPr>
        <p:spPr>
          <a:xfrm>
            <a:off x="8788185" y="294104"/>
            <a:ext cx="3132433" cy="3132433"/>
          </a:xfrm>
          <a:solidFill>
            <a:schemeClr val="accent1"/>
          </a:solidFill>
          <a:ln>
            <a:noFill/>
          </a:ln>
        </p:spPr>
        <p:txBody>
          <a:bodyPr lIns="274320" tIns="228600" rIns="274320" bIns="228600">
            <a:normAutofit/>
          </a:bodyPr>
          <a:lstStyle>
            <a:lvl1pPr marL="0" indent="0">
              <a:spcBef>
                <a:spcPts val="1200"/>
              </a:spcBef>
              <a:spcAft>
                <a:spcPts val="600"/>
              </a:spcAft>
              <a:buNone/>
              <a:defRPr sz="3999">
                <a:solidFill>
                  <a:srgbClr val="FFFFFF"/>
                </a:solidFill>
                <a:latin typeface="+mj-lt"/>
              </a:defRPr>
            </a:lvl1pPr>
            <a:lvl2pPr marL="0" indent="0">
              <a:spcBef>
                <a:spcPts val="1200"/>
              </a:spcBef>
              <a:buNone/>
              <a:defRPr sz="1999">
                <a:solidFill>
                  <a:srgbClr val="FFFFFF"/>
                </a:solidFill>
              </a:defRPr>
            </a:lvl2pPr>
            <a:lvl3pPr marL="233271" indent="0">
              <a:spcBef>
                <a:spcPts val="1200"/>
              </a:spcBef>
              <a:buNone/>
              <a:defRPr sz="1999">
                <a:solidFill>
                  <a:srgbClr val="FFFFFF"/>
                </a:solidFill>
              </a:defRPr>
            </a:lvl3pPr>
            <a:lvl4pPr marL="457019" indent="0">
              <a:spcBef>
                <a:spcPts val="1200"/>
              </a:spcBef>
              <a:buNone/>
              <a:defRPr sz="1999">
                <a:solidFill>
                  <a:srgbClr val="FFFFFF"/>
                </a:solidFill>
              </a:defRPr>
            </a:lvl4pPr>
            <a:lvl5pPr marL="693463" indent="0">
              <a:spcBef>
                <a:spcPts val="1200"/>
              </a:spcBef>
              <a:buNone/>
              <a:defRPr sz="1999">
                <a:solidFill>
                  <a:srgbClr val="FFFFFF"/>
                </a:solidFill>
              </a:defRPr>
            </a:lvl5pPr>
          </a:lstStyle>
          <a:p>
            <a:pPr lvl="0"/>
            <a:r>
              <a:rPr lang="en-US"/>
              <a:t>Click to edit Master text styles</a:t>
            </a:r>
          </a:p>
          <a:p>
            <a:pPr lvl="1"/>
            <a:r>
              <a:rPr lang="en-US"/>
              <a:t>Second level</a:t>
            </a:r>
          </a:p>
        </p:txBody>
      </p:sp>
      <p:sp>
        <p:nvSpPr>
          <p:cNvPr id="20" name="Text Placeholder 5"/>
          <p:cNvSpPr>
            <a:spLocks noGrp="1"/>
          </p:cNvSpPr>
          <p:nvPr>
            <p:ph type="body" sz="quarter" idx="17"/>
          </p:nvPr>
        </p:nvSpPr>
        <p:spPr>
          <a:xfrm>
            <a:off x="5646563" y="3435684"/>
            <a:ext cx="3132433" cy="3132433"/>
          </a:xfrm>
          <a:solidFill>
            <a:schemeClr val="accent4"/>
          </a:solidFill>
          <a:ln>
            <a:noFill/>
          </a:ln>
        </p:spPr>
        <p:txBody>
          <a:bodyPr lIns="274320" tIns="228600" rIns="274320" bIns="228600">
            <a:normAutofit/>
          </a:bodyPr>
          <a:lstStyle>
            <a:lvl1pPr marL="0" indent="0">
              <a:spcBef>
                <a:spcPts val="1200"/>
              </a:spcBef>
              <a:spcAft>
                <a:spcPts val="600"/>
              </a:spcAft>
              <a:buNone/>
              <a:defRPr sz="3999">
                <a:solidFill>
                  <a:srgbClr val="FFFFFF"/>
                </a:solidFill>
                <a:latin typeface="+mj-lt"/>
              </a:defRPr>
            </a:lvl1pPr>
            <a:lvl2pPr marL="0" indent="0">
              <a:spcBef>
                <a:spcPts val="1200"/>
              </a:spcBef>
              <a:buNone/>
              <a:defRPr sz="1999">
                <a:solidFill>
                  <a:srgbClr val="FFFFFF"/>
                </a:solidFill>
              </a:defRPr>
            </a:lvl2pPr>
            <a:lvl3pPr marL="233271" indent="0">
              <a:spcBef>
                <a:spcPts val="1200"/>
              </a:spcBef>
              <a:buNone/>
              <a:defRPr sz="1999">
                <a:solidFill>
                  <a:srgbClr val="FFFFFF"/>
                </a:solidFill>
              </a:defRPr>
            </a:lvl3pPr>
            <a:lvl4pPr marL="457019" indent="0">
              <a:spcBef>
                <a:spcPts val="1200"/>
              </a:spcBef>
              <a:buNone/>
              <a:defRPr sz="1999">
                <a:solidFill>
                  <a:srgbClr val="FFFFFF"/>
                </a:solidFill>
              </a:defRPr>
            </a:lvl4pPr>
            <a:lvl5pPr marL="693463" indent="0">
              <a:spcBef>
                <a:spcPts val="1200"/>
              </a:spcBef>
              <a:buNone/>
              <a:defRPr sz="1999">
                <a:solidFill>
                  <a:srgbClr val="FFFFFF"/>
                </a:solidFill>
              </a:defRPr>
            </a:lvl5pPr>
          </a:lstStyle>
          <a:p>
            <a:pPr lvl="0"/>
            <a:r>
              <a:rPr lang="en-US"/>
              <a:t>Click to edit Master text styles</a:t>
            </a:r>
          </a:p>
          <a:p>
            <a:pPr lvl="1"/>
            <a:r>
              <a:rPr lang="en-US"/>
              <a:t>Second level</a:t>
            </a:r>
          </a:p>
        </p:txBody>
      </p:sp>
      <p:sp>
        <p:nvSpPr>
          <p:cNvPr id="21" name="Text Placeholder 5"/>
          <p:cNvSpPr>
            <a:spLocks noGrp="1"/>
          </p:cNvSpPr>
          <p:nvPr>
            <p:ph type="body" sz="quarter" idx="18"/>
          </p:nvPr>
        </p:nvSpPr>
        <p:spPr>
          <a:xfrm>
            <a:off x="5646563" y="294104"/>
            <a:ext cx="3132433" cy="3132433"/>
          </a:xfrm>
          <a:solidFill>
            <a:schemeClr val="accent3"/>
          </a:solidFill>
          <a:ln>
            <a:noFill/>
          </a:ln>
        </p:spPr>
        <p:txBody>
          <a:bodyPr lIns="274320" tIns="228600" rIns="274320" bIns="228600">
            <a:normAutofit/>
          </a:bodyPr>
          <a:lstStyle>
            <a:lvl1pPr marL="0" indent="0">
              <a:spcBef>
                <a:spcPts val="1200"/>
              </a:spcBef>
              <a:spcAft>
                <a:spcPts val="600"/>
              </a:spcAft>
              <a:buNone/>
              <a:defRPr sz="3999">
                <a:solidFill>
                  <a:srgbClr val="FFFFFF"/>
                </a:solidFill>
                <a:latin typeface="+mj-lt"/>
              </a:defRPr>
            </a:lvl1pPr>
            <a:lvl2pPr marL="0" indent="0">
              <a:spcBef>
                <a:spcPts val="1200"/>
              </a:spcBef>
              <a:buNone/>
              <a:defRPr sz="1999">
                <a:solidFill>
                  <a:srgbClr val="FFFFFF"/>
                </a:solidFill>
              </a:defRPr>
            </a:lvl2pPr>
            <a:lvl3pPr marL="233271" indent="0">
              <a:spcBef>
                <a:spcPts val="1200"/>
              </a:spcBef>
              <a:buNone/>
              <a:defRPr sz="1999">
                <a:solidFill>
                  <a:srgbClr val="FFFFFF"/>
                </a:solidFill>
              </a:defRPr>
            </a:lvl3pPr>
            <a:lvl4pPr marL="457019" indent="0">
              <a:spcBef>
                <a:spcPts val="1200"/>
              </a:spcBef>
              <a:buNone/>
              <a:defRPr sz="1999">
                <a:solidFill>
                  <a:srgbClr val="FFFFFF"/>
                </a:solidFill>
              </a:defRPr>
            </a:lvl4pPr>
            <a:lvl5pPr marL="693463" indent="0">
              <a:spcBef>
                <a:spcPts val="1200"/>
              </a:spcBef>
              <a:buNone/>
              <a:defRPr sz="1999">
                <a:solidFill>
                  <a:srgbClr val="FFFFFF"/>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69314087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424626"/>
            <a:ext cx="11650488" cy="1115310"/>
          </a:xfrm>
          <a:noFill/>
        </p:spPr>
        <p:txBody>
          <a:bodyPr tIns="91440" bIns="91440" anchor="t" anchorCtr="0"/>
          <a:lstStyle>
            <a:lvl1pPr>
              <a:defRPr sz="5881" spc="-98" baseline="0">
                <a:solidFill>
                  <a:srgbClr val="3F3F3F"/>
                </a:solidFill>
              </a:defRPr>
            </a:lvl1pPr>
          </a:lstStyle>
          <a:p>
            <a:r>
              <a:rPr lang="en-US" dirty="0"/>
              <a:t>Section title</a:t>
            </a:r>
          </a:p>
        </p:txBody>
      </p:sp>
    </p:spTree>
    <p:extLst>
      <p:ext uri="{BB962C8B-B14F-4D97-AF65-F5344CB8AC3E}">
        <p14:creationId xmlns:p14="http://schemas.microsoft.com/office/powerpoint/2010/main" val="29356484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3"/>
            <a:ext cx="10237787" cy="997196"/>
          </a:xfrm>
        </p:spPr>
        <p:txBody>
          <a:bodyPr anchor="b" anchorCtr="0"/>
          <a:lstStyle>
            <a:lvl1pPr>
              <a:defRPr sz="5881" spc="-151" baseline="0">
                <a:solidFill>
                  <a:srgbClr val="3F3F3F"/>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6" y="3425829"/>
            <a:ext cx="10237787" cy="498599"/>
          </a:xfrm>
        </p:spPr>
        <p:txBody>
          <a:bodyPr>
            <a:noAutofit/>
          </a:bodyPr>
          <a:lstStyle>
            <a:lvl1pPr marL="0" indent="0">
              <a:spcBef>
                <a:spcPts val="0"/>
              </a:spcBef>
              <a:buNone/>
              <a:defRPr spc="-71" baseline="0">
                <a:solidFill>
                  <a:srgbClr val="3F3F3F"/>
                </a:solidFill>
                <a:latin typeface="+mj-lt"/>
              </a:defRPr>
            </a:lvl1pPr>
          </a:lstStyle>
          <a:p>
            <a:pPr lvl="0"/>
            <a:r>
              <a:rPr lang="en-US" dirty="0"/>
              <a:t>Speaker Title</a:t>
            </a:r>
          </a:p>
        </p:txBody>
      </p:sp>
    </p:spTree>
    <p:extLst>
      <p:ext uri="{BB962C8B-B14F-4D97-AF65-F5344CB8AC3E}">
        <p14:creationId xmlns:p14="http://schemas.microsoft.com/office/powerpoint/2010/main" val="2544444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3_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68966"/>
            <a:ext cx="7169531" cy="1796217"/>
          </a:xfrm>
          <a:noFill/>
        </p:spPr>
        <p:txBody>
          <a:bodyPr tIns="91413" bIns="91413" anchor="t" anchorCtr="0"/>
          <a:lstStyle>
            <a:lvl1pPr>
              <a:defRPr sz="862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259402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974"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93002522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7_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68966"/>
            <a:ext cx="7169531" cy="1796217"/>
          </a:xfrm>
          <a:noFill/>
        </p:spPr>
        <p:txBody>
          <a:bodyPr tIns="91413" bIns="91413" anchor="t" anchorCtr="0"/>
          <a:lstStyle>
            <a:lvl1pPr>
              <a:defRPr sz="8625" spc="-98"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42781184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169" y="1189177"/>
            <a:ext cx="11650488" cy="2121222"/>
          </a:xfrm>
        </p:spPr>
        <p:txBody>
          <a:bodyPr/>
          <a:lstStyle>
            <a:lvl1pPr marL="0" indent="0">
              <a:buNone/>
              <a:defRPr>
                <a:solidFill>
                  <a:schemeClr val="accent2"/>
                </a:solidFill>
              </a:defRPr>
            </a:lvl1pPr>
            <a:lvl2pPr marL="0" indent="0">
              <a:buFontTx/>
              <a:buNone/>
              <a:defRPr sz="1960"/>
            </a:lvl2pPr>
            <a:lvl3pPr marL="223985" indent="0">
              <a:buNone/>
              <a:defRPr/>
            </a:lvl3pPr>
            <a:lvl4pPr marL="447969" indent="0">
              <a:buNone/>
              <a:defRPr/>
            </a:lvl4pPr>
            <a:lvl5pPr marL="671955"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4262943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8_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68965"/>
            <a:ext cx="4651884" cy="4401047"/>
          </a:xfrm>
          <a:noFill/>
        </p:spPr>
        <p:txBody>
          <a:bodyPr tIns="91413" bIns="91413" anchor="t" anchorCtr="0"/>
          <a:lstStyle>
            <a:lvl1pPr>
              <a:defRPr sz="8625" spc="-98"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20386269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6" name="Imagen 7" descr="CARÁTUL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Tree>
    <p:extLst>
      <p:ext uri="{BB962C8B-B14F-4D97-AF65-F5344CB8AC3E}">
        <p14:creationId xmlns:p14="http://schemas.microsoft.com/office/powerpoint/2010/main" val="396238424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2"/>
            <a:ext cx="11650488" cy="1796217"/>
          </a:xfrm>
          <a:noFill/>
        </p:spPr>
        <p:txBody>
          <a:bodyPr tIns="91440" bIns="91440" anchor="t" anchorCtr="0"/>
          <a:lstStyle>
            <a:lvl1pPr algn="l" defTabSz="914180" rtl="0" eaLnBrk="1" latinLnBrk="0" hangingPunct="1">
              <a:lnSpc>
                <a:spcPct val="90000"/>
              </a:lnSpc>
              <a:spcBef>
                <a:spcPct val="0"/>
              </a:spcBef>
              <a:buNone/>
              <a:defRPr lang="en-US" sz="8625" b="0" kern="1200" cap="none" spc="-98" baseline="0" dirty="0">
                <a:ln w="3175">
                  <a:noFill/>
                </a:ln>
                <a:solidFill>
                  <a:srgbClr val="3F3F3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8782014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3383544"/>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1" y="1178349"/>
            <a:ext cx="9858104" cy="899665"/>
          </a:xfrm>
        </p:spPr>
        <p:txBody>
          <a:bodyPr/>
          <a:lstStyle>
            <a:lvl1pPr marL="228719" indent="-228719">
              <a:defRPr sz="5881"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6317" y="5025984"/>
            <a:ext cx="5377148" cy="1050156"/>
          </a:xfrm>
        </p:spPr>
        <p:txBody>
          <a:bodyPr/>
          <a:lstStyle>
            <a:lvl1pPr marL="0" indent="0">
              <a:spcBef>
                <a:spcPts val="0"/>
              </a:spcBef>
              <a:buNone/>
              <a:defRPr sz="3136"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4071627709"/>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87735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69172" y="2082615"/>
            <a:ext cx="3835699"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0">
                <a:solidFill>
                  <a:schemeClr val="bg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7176" y="2082615"/>
            <a:ext cx="3835699"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0">
                <a:solidFill>
                  <a:schemeClr val="bg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042260" y="2082615"/>
            <a:ext cx="3880509"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0">
                <a:solidFill>
                  <a:schemeClr val="bg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8899086"/>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086855" y="2080711"/>
            <a:ext cx="7835913" cy="727571"/>
          </a:xfrm>
        </p:spPr>
        <p:txBody>
          <a:bodyPr/>
          <a:lstStyle/>
          <a:p>
            <a:endParaRPr lang="en-US" dirty="0"/>
          </a:p>
        </p:txBody>
      </p:sp>
      <p:sp>
        <p:nvSpPr>
          <p:cNvPr id="2" name="Title 1"/>
          <p:cNvSpPr>
            <a:spLocks noGrp="1"/>
          </p:cNvSpPr>
          <p:nvPr>
            <p:ph type="title"/>
          </p:nvPr>
        </p:nvSpPr>
        <p:spPr/>
        <p:txBody>
          <a:bodyPr/>
          <a:lstStyle>
            <a:lvl1pPr>
              <a:defRPr>
                <a:solidFill>
                  <a:srgbClr val="3F3F3F"/>
                </a:solidFill>
              </a:defRPr>
            </a:lvl1pPr>
          </a:lstStyle>
          <a:p>
            <a:r>
              <a:rPr lang="en-US" dirty="0"/>
              <a:t>Click to edit Master title style</a:t>
            </a:r>
          </a:p>
        </p:txBody>
      </p:sp>
      <p:sp>
        <p:nvSpPr>
          <p:cNvPr id="8" name="Text Placeholder 3"/>
          <p:cNvSpPr>
            <a:spLocks noGrp="1"/>
          </p:cNvSpPr>
          <p:nvPr>
            <p:ph type="body" sz="quarter" idx="10"/>
          </p:nvPr>
        </p:nvSpPr>
        <p:spPr>
          <a:xfrm>
            <a:off x="269172" y="2082615"/>
            <a:ext cx="3835699"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0">
                <a:solidFill>
                  <a:schemeClr val="bg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442446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01896594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Title Slide 3">
    <p:bg>
      <p:bgPr>
        <a:solidFill>
          <a:schemeClr val="tx1"/>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6976" y="2084172"/>
            <a:ext cx="2631902" cy="474706"/>
          </a:xfrm>
          <a:prstGeom prst="rect">
            <a:avLst/>
          </a:prstGeom>
          <a:blipFill rotWithShape="1">
            <a:blip r:embed="rId2"/>
            <a:stretch>
              <a:fillRect/>
            </a:stretch>
          </a:blipFill>
        </p:spPr>
      </p:pic>
      <p:sp>
        <p:nvSpPr>
          <p:cNvPr id="10" name="Text Placeholder 4"/>
          <p:cNvSpPr>
            <a:spLocks noGrp="1"/>
          </p:cNvSpPr>
          <p:nvPr>
            <p:ph type="body" sz="quarter" idx="12" hasCustomPrompt="1"/>
          </p:nvPr>
        </p:nvSpPr>
        <p:spPr>
          <a:xfrm>
            <a:off x="271035" y="4777531"/>
            <a:ext cx="7169531" cy="1794661"/>
          </a:xfrm>
          <a:noFill/>
        </p:spPr>
        <p:txBody>
          <a:bodyPr lIns="146260" tIns="109696" rIns="146260" bIns="109696">
            <a:noAutofit/>
          </a:bodyPr>
          <a:lstStyle>
            <a:lvl1pPr marL="0" indent="0">
              <a:spcBef>
                <a:spcPts val="0"/>
              </a:spcBef>
              <a:buNone/>
              <a:defRPr sz="2940" spc="0" baseline="0">
                <a:solidFill>
                  <a:srgbClr val="3F3F3F"/>
                </a:solidFill>
                <a:latin typeface="+mj-lt"/>
              </a:defRPr>
            </a:lvl1pPr>
          </a:lstStyle>
          <a:p>
            <a:pPr lvl="0"/>
            <a:r>
              <a:rPr lang="en-US" dirty="0"/>
              <a:t>Speaker Name</a:t>
            </a:r>
          </a:p>
        </p:txBody>
      </p:sp>
      <p:sp>
        <p:nvSpPr>
          <p:cNvPr id="11" name="Title 1"/>
          <p:cNvSpPr>
            <a:spLocks noGrp="1"/>
          </p:cNvSpPr>
          <p:nvPr>
            <p:ph type="title" hasCustomPrompt="1"/>
          </p:nvPr>
        </p:nvSpPr>
        <p:spPr>
          <a:xfrm>
            <a:off x="269233" y="2976098"/>
            <a:ext cx="7169531" cy="1801436"/>
          </a:xfrm>
          <a:noFill/>
        </p:spPr>
        <p:txBody>
          <a:bodyPr lIns="146260" tIns="91413" rIns="146260" bIns="91413" anchor="t" anchorCtr="0"/>
          <a:lstStyle>
            <a:lvl1pPr>
              <a:defRPr sz="5881" spc="-98" baseline="0">
                <a:solidFill>
                  <a:srgbClr val="3F3F3F"/>
                </a:solidFill>
              </a:defRPr>
            </a:lvl1pPr>
          </a:lstStyle>
          <a:p>
            <a:r>
              <a:rPr lang="en-US" dirty="0"/>
              <a:t>Presentation title</a:t>
            </a:r>
          </a:p>
        </p:txBody>
      </p:sp>
      <p:pic>
        <p:nvPicPr>
          <p:cNvPr id="13" name="Picture 12" descr="apps.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49690" y="-1"/>
            <a:ext cx="8939135" cy="6910294"/>
          </a:xfrm>
          <a:prstGeom prst="rect">
            <a:avLst/>
          </a:prstGeom>
        </p:spPr>
      </p:pic>
    </p:spTree>
    <p:extLst>
      <p:ext uri="{BB962C8B-B14F-4D97-AF65-F5344CB8AC3E}">
        <p14:creationId xmlns:p14="http://schemas.microsoft.com/office/powerpoint/2010/main" val="37357430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Emphasis with callouts">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12188825" cy="6858000"/>
          </a:xfrm>
          <a:noFill/>
        </p:spPr>
        <p:txBody>
          <a:bodyPr lIns="548640" tIns="228600" rIns="6400800" bIns="548640" anchor="t" anchorCtr="0">
            <a:noAutofit/>
          </a:bodyPr>
          <a:lstStyle>
            <a:lvl1pPr>
              <a:defRPr sz="5397">
                <a:solidFill>
                  <a:srgbClr val="3F3F3F"/>
                </a:solidFill>
              </a:defRPr>
            </a:lvl1pPr>
          </a:lstStyle>
          <a:p>
            <a:r>
              <a:rPr lang="en-US"/>
              <a:t>Click to edit Master title style</a:t>
            </a:r>
            <a:endParaRPr lang="en-US" dirty="0"/>
          </a:p>
        </p:txBody>
      </p:sp>
      <p:sp>
        <p:nvSpPr>
          <p:cNvPr id="10" name="Text Placeholder 5"/>
          <p:cNvSpPr>
            <a:spLocks noGrp="1"/>
          </p:cNvSpPr>
          <p:nvPr>
            <p:ph type="body" sz="quarter" idx="15"/>
          </p:nvPr>
        </p:nvSpPr>
        <p:spPr>
          <a:xfrm>
            <a:off x="8788185" y="3435684"/>
            <a:ext cx="3132433" cy="3132433"/>
          </a:xfrm>
          <a:solidFill>
            <a:schemeClr val="accent5"/>
          </a:solidFill>
          <a:ln>
            <a:noFill/>
          </a:ln>
        </p:spPr>
        <p:txBody>
          <a:bodyPr lIns="274320" tIns="228600" rIns="274320" bIns="228600">
            <a:normAutofit/>
          </a:bodyPr>
          <a:lstStyle>
            <a:lvl1pPr marL="0" indent="0">
              <a:spcBef>
                <a:spcPts val="1200"/>
              </a:spcBef>
              <a:spcAft>
                <a:spcPts val="600"/>
              </a:spcAft>
              <a:buNone/>
              <a:defRPr sz="3999">
                <a:solidFill>
                  <a:srgbClr val="FFFFFF"/>
                </a:solidFill>
                <a:latin typeface="+mj-lt"/>
              </a:defRPr>
            </a:lvl1pPr>
            <a:lvl2pPr marL="0" indent="0">
              <a:spcBef>
                <a:spcPts val="1200"/>
              </a:spcBef>
              <a:buNone/>
              <a:defRPr sz="1999">
                <a:solidFill>
                  <a:srgbClr val="FFFFFF"/>
                </a:solidFill>
              </a:defRPr>
            </a:lvl2pPr>
            <a:lvl3pPr marL="233271" indent="0">
              <a:spcBef>
                <a:spcPts val="1200"/>
              </a:spcBef>
              <a:buNone/>
              <a:defRPr sz="1999">
                <a:solidFill>
                  <a:srgbClr val="FFFFFF"/>
                </a:solidFill>
              </a:defRPr>
            </a:lvl3pPr>
            <a:lvl4pPr marL="457019" indent="0">
              <a:spcBef>
                <a:spcPts val="1200"/>
              </a:spcBef>
              <a:buNone/>
              <a:defRPr sz="1999">
                <a:solidFill>
                  <a:srgbClr val="FFFFFF"/>
                </a:solidFill>
              </a:defRPr>
            </a:lvl4pPr>
            <a:lvl5pPr marL="693463" indent="0">
              <a:spcBef>
                <a:spcPts val="1200"/>
              </a:spcBef>
              <a:buNone/>
              <a:defRPr sz="1999">
                <a:solidFill>
                  <a:srgbClr val="FFFFFF"/>
                </a:solidFill>
              </a:defRPr>
            </a:lvl5pPr>
          </a:lstStyle>
          <a:p>
            <a:pPr lvl="0"/>
            <a:r>
              <a:rPr lang="en-US"/>
              <a:t>Click to edit Master text styles</a:t>
            </a:r>
          </a:p>
          <a:p>
            <a:pPr lvl="1"/>
            <a:r>
              <a:rPr lang="en-US"/>
              <a:t>Second level</a:t>
            </a:r>
          </a:p>
        </p:txBody>
      </p:sp>
      <p:sp>
        <p:nvSpPr>
          <p:cNvPr id="19" name="Text Placeholder 5"/>
          <p:cNvSpPr>
            <a:spLocks noGrp="1"/>
          </p:cNvSpPr>
          <p:nvPr>
            <p:ph type="body" sz="quarter" idx="16"/>
          </p:nvPr>
        </p:nvSpPr>
        <p:spPr>
          <a:xfrm>
            <a:off x="8788185" y="294104"/>
            <a:ext cx="3132433" cy="3132433"/>
          </a:xfrm>
          <a:solidFill>
            <a:schemeClr val="accent1"/>
          </a:solidFill>
          <a:ln>
            <a:noFill/>
          </a:ln>
        </p:spPr>
        <p:txBody>
          <a:bodyPr lIns="274320" tIns="228600" rIns="274320" bIns="228600">
            <a:normAutofit/>
          </a:bodyPr>
          <a:lstStyle>
            <a:lvl1pPr marL="0" indent="0">
              <a:spcBef>
                <a:spcPts val="1200"/>
              </a:spcBef>
              <a:spcAft>
                <a:spcPts val="600"/>
              </a:spcAft>
              <a:buNone/>
              <a:defRPr sz="3999">
                <a:solidFill>
                  <a:srgbClr val="FFFFFF"/>
                </a:solidFill>
                <a:latin typeface="+mj-lt"/>
              </a:defRPr>
            </a:lvl1pPr>
            <a:lvl2pPr marL="0" indent="0">
              <a:spcBef>
                <a:spcPts val="1200"/>
              </a:spcBef>
              <a:buNone/>
              <a:defRPr sz="1999">
                <a:solidFill>
                  <a:srgbClr val="FFFFFF"/>
                </a:solidFill>
              </a:defRPr>
            </a:lvl2pPr>
            <a:lvl3pPr marL="233271" indent="0">
              <a:spcBef>
                <a:spcPts val="1200"/>
              </a:spcBef>
              <a:buNone/>
              <a:defRPr sz="1999">
                <a:solidFill>
                  <a:srgbClr val="FFFFFF"/>
                </a:solidFill>
              </a:defRPr>
            </a:lvl3pPr>
            <a:lvl4pPr marL="457019" indent="0">
              <a:spcBef>
                <a:spcPts val="1200"/>
              </a:spcBef>
              <a:buNone/>
              <a:defRPr sz="1999">
                <a:solidFill>
                  <a:srgbClr val="FFFFFF"/>
                </a:solidFill>
              </a:defRPr>
            </a:lvl4pPr>
            <a:lvl5pPr marL="693463" indent="0">
              <a:spcBef>
                <a:spcPts val="1200"/>
              </a:spcBef>
              <a:buNone/>
              <a:defRPr sz="1999">
                <a:solidFill>
                  <a:srgbClr val="FFFFFF"/>
                </a:solidFill>
              </a:defRPr>
            </a:lvl5pPr>
          </a:lstStyle>
          <a:p>
            <a:pPr lvl="0"/>
            <a:r>
              <a:rPr lang="en-US"/>
              <a:t>Click to edit Master text styles</a:t>
            </a:r>
          </a:p>
          <a:p>
            <a:pPr lvl="1"/>
            <a:r>
              <a:rPr lang="en-US"/>
              <a:t>Second level</a:t>
            </a:r>
          </a:p>
        </p:txBody>
      </p:sp>
      <p:sp>
        <p:nvSpPr>
          <p:cNvPr id="20" name="Text Placeholder 5"/>
          <p:cNvSpPr>
            <a:spLocks noGrp="1"/>
          </p:cNvSpPr>
          <p:nvPr>
            <p:ph type="body" sz="quarter" idx="17"/>
          </p:nvPr>
        </p:nvSpPr>
        <p:spPr>
          <a:xfrm>
            <a:off x="5646563" y="3435684"/>
            <a:ext cx="3132433" cy="3132433"/>
          </a:xfrm>
          <a:solidFill>
            <a:schemeClr val="accent4"/>
          </a:solidFill>
          <a:ln>
            <a:noFill/>
          </a:ln>
        </p:spPr>
        <p:txBody>
          <a:bodyPr lIns="274320" tIns="228600" rIns="274320" bIns="228600">
            <a:normAutofit/>
          </a:bodyPr>
          <a:lstStyle>
            <a:lvl1pPr marL="0" indent="0">
              <a:spcBef>
                <a:spcPts val="1200"/>
              </a:spcBef>
              <a:spcAft>
                <a:spcPts val="600"/>
              </a:spcAft>
              <a:buNone/>
              <a:defRPr sz="3999">
                <a:solidFill>
                  <a:srgbClr val="FFFFFF"/>
                </a:solidFill>
                <a:latin typeface="+mj-lt"/>
              </a:defRPr>
            </a:lvl1pPr>
            <a:lvl2pPr marL="0" indent="0">
              <a:spcBef>
                <a:spcPts val="1200"/>
              </a:spcBef>
              <a:buNone/>
              <a:defRPr sz="1999">
                <a:solidFill>
                  <a:srgbClr val="FFFFFF"/>
                </a:solidFill>
              </a:defRPr>
            </a:lvl2pPr>
            <a:lvl3pPr marL="233271" indent="0">
              <a:spcBef>
                <a:spcPts val="1200"/>
              </a:spcBef>
              <a:buNone/>
              <a:defRPr sz="1999">
                <a:solidFill>
                  <a:srgbClr val="FFFFFF"/>
                </a:solidFill>
              </a:defRPr>
            </a:lvl3pPr>
            <a:lvl4pPr marL="457019" indent="0">
              <a:spcBef>
                <a:spcPts val="1200"/>
              </a:spcBef>
              <a:buNone/>
              <a:defRPr sz="1999">
                <a:solidFill>
                  <a:srgbClr val="FFFFFF"/>
                </a:solidFill>
              </a:defRPr>
            </a:lvl4pPr>
            <a:lvl5pPr marL="693463" indent="0">
              <a:spcBef>
                <a:spcPts val="1200"/>
              </a:spcBef>
              <a:buNone/>
              <a:defRPr sz="1999">
                <a:solidFill>
                  <a:srgbClr val="FFFFFF"/>
                </a:solidFill>
              </a:defRPr>
            </a:lvl5pPr>
          </a:lstStyle>
          <a:p>
            <a:pPr lvl="0"/>
            <a:r>
              <a:rPr lang="en-US"/>
              <a:t>Click to edit Master text styles</a:t>
            </a:r>
          </a:p>
          <a:p>
            <a:pPr lvl="1"/>
            <a:r>
              <a:rPr lang="en-US"/>
              <a:t>Second level</a:t>
            </a:r>
          </a:p>
        </p:txBody>
      </p:sp>
      <p:sp>
        <p:nvSpPr>
          <p:cNvPr id="21" name="Text Placeholder 5"/>
          <p:cNvSpPr>
            <a:spLocks noGrp="1"/>
          </p:cNvSpPr>
          <p:nvPr>
            <p:ph type="body" sz="quarter" idx="18"/>
          </p:nvPr>
        </p:nvSpPr>
        <p:spPr>
          <a:xfrm>
            <a:off x="5646563" y="294104"/>
            <a:ext cx="3132433" cy="3132433"/>
          </a:xfrm>
          <a:solidFill>
            <a:schemeClr val="accent3"/>
          </a:solidFill>
          <a:ln>
            <a:noFill/>
          </a:ln>
        </p:spPr>
        <p:txBody>
          <a:bodyPr lIns="274320" tIns="228600" rIns="274320" bIns="228600">
            <a:normAutofit/>
          </a:bodyPr>
          <a:lstStyle>
            <a:lvl1pPr marL="0" indent="0">
              <a:spcBef>
                <a:spcPts val="1200"/>
              </a:spcBef>
              <a:spcAft>
                <a:spcPts val="600"/>
              </a:spcAft>
              <a:buNone/>
              <a:defRPr sz="3999">
                <a:solidFill>
                  <a:srgbClr val="FFFFFF"/>
                </a:solidFill>
                <a:latin typeface="+mj-lt"/>
              </a:defRPr>
            </a:lvl1pPr>
            <a:lvl2pPr marL="0" indent="0">
              <a:spcBef>
                <a:spcPts val="1200"/>
              </a:spcBef>
              <a:buNone/>
              <a:defRPr sz="1999">
                <a:solidFill>
                  <a:srgbClr val="FFFFFF"/>
                </a:solidFill>
              </a:defRPr>
            </a:lvl2pPr>
            <a:lvl3pPr marL="233271" indent="0">
              <a:spcBef>
                <a:spcPts val="1200"/>
              </a:spcBef>
              <a:buNone/>
              <a:defRPr sz="1999">
                <a:solidFill>
                  <a:srgbClr val="FFFFFF"/>
                </a:solidFill>
              </a:defRPr>
            </a:lvl3pPr>
            <a:lvl4pPr marL="457019" indent="0">
              <a:spcBef>
                <a:spcPts val="1200"/>
              </a:spcBef>
              <a:buNone/>
              <a:defRPr sz="1999">
                <a:solidFill>
                  <a:srgbClr val="FFFFFF"/>
                </a:solidFill>
              </a:defRPr>
            </a:lvl4pPr>
            <a:lvl5pPr marL="693463" indent="0">
              <a:spcBef>
                <a:spcPts val="1200"/>
              </a:spcBef>
              <a:buNone/>
              <a:defRPr sz="1999">
                <a:solidFill>
                  <a:srgbClr val="FFFFFF"/>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95098806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424626"/>
            <a:ext cx="11650488" cy="1115310"/>
          </a:xfrm>
          <a:noFill/>
        </p:spPr>
        <p:txBody>
          <a:bodyPr tIns="91440" bIns="91440" anchor="t" anchorCtr="0"/>
          <a:lstStyle>
            <a:lvl1pPr>
              <a:defRPr sz="5881" spc="-98" baseline="0">
                <a:solidFill>
                  <a:srgbClr val="3F3F3F"/>
                </a:solidFill>
              </a:defRPr>
            </a:lvl1pPr>
          </a:lstStyle>
          <a:p>
            <a:r>
              <a:rPr lang="en-US" dirty="0"/>
              <a:t>Section title</a:t>
            </a:r>
          </a:p>
        </p:txBody>
      </p:sp>
    </p:spTree>
    <p:extLst>
      <p:ext uri="{BB962C8B-B14F-4D97-AF65-F5344CB8AC3E}">
        <p14:creationId xmlns:p14="http://schemas.microsoft.com/office/powerpoint/2010/main" val="272022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3F3F3F"/>
                </a:solidFill>
              </a:defRPr>
            </a:lvl1pPr>
          </a:lstStyle>
          <a:p>
            <a:r>
              <a:rPr lang="en-US" dirty="0"/>
              <a:t>Click to edit Master title style</a:t>
            </a:r>
          </a:p>
        </p:txBody>
      </p:sp>
    </p:spTree>
    <p:extLst>
      <p:ext uri="{BB962C8B-B14F-4D97-AF65-F5344CB8AC3E}">
        <p14:creationId xmlns:p14="http://schemas.microsoft.com/office/powerpoint/2010/main" val="1259705859"/>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Slide_Accent 3">
    <p:bg bwMode="lt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6" y="2109543"/>
            <a:ext cx="10237787" cy="997196"/>
          </a:xfrm>
        </p:spPr>
        <p:txBody>
          <a:bodyPr anchor="b" anchorCtr="0"/>
          <a:lstStyle>
            <a:lvl1pPr>
              <a:defRPr sz="5881" spc="-151" baseline="0">
                <a:solidFill>
                  <a:srgbClr val="3F3F3F"/>
                </a:solidFill>
              </a:defRPr>
            </a:lvl1pPr>
          </a:lstStyle>
          <a:p>
            <a:r>
              <a:rPr lang="en-US" dirty="0"/>
              <a:t>Click to edit title style</a:t>
            </a:r>
          </a:p>
        </p:txBody>
      </p:sp>
      <p:sp>
        <p:nvSpPr>
          <p:cNvPr id="5" name="Text Placeholder 4"/>
          <p:cNvSpPr>
            <a:spLocks noGrp="1"/>
          </p:cNvSpPr>
          <p:nvPr>
            <p:ph type="body" sz="quarter" idx="12" hasCustomPrompt="1"/>
          </p:nvPr>
        </p:nvSpPr>
        <p:spPr>
          <a:xfrm>
            <a:off x="978696" y="3425829"/>
            <a:ext cx="10237787" cy="498599"/>
          </a:xfrm>
        </p:spPr>
        <p:txBody>
          <a:bodyPr>
            <a:noAutofit/>
          </a:bodyPr>
          <a:lstStyle>
            <a:lvl1pPr marL="0" indent="0">
              <a:spcBef>
                <a:spcPts val="0"/>
              </a:spcBef>
              <a:buNone/>
              <a:defRPr spc="-71" baseline="0">
                <a:solidFill>
                  <a:srgbClr val="3F3F3F"/>
                </a:solidFill>
                <a:latin typeface="+mj-lt"/>
              </a:defRPr>
            </a:lvl1pPr>
          </a:lstStyle>
          <a:p>
            <a:pPr lvl="0"/>
            <a:r>
              <a:rPr lang="en-US" dirty="0"/>
              <a:t>Speaker Title</a:t>
            </a:r>
          </a:p>
        </p:txBody>
      </p:sp>
    </p:spTree>
    <p:extLst>
      <p:ext uri="{BB962C8B-B14F-4D97-AF65-F5344CB8AC3E}">
        <p14:creationId xmlns:p14="http://schemas.microsoft.com/office/powerpoint/2010/main" val="11404672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3_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68966"/>
            <a:ext cx="7169531" cy="1796217"/>
          </a:xfrm>
          <a:noFill/>
        </p:spPr>
        <p:txBody>
          <a:bodyPr tIns="91413" bIns="91413" anchor="t" anchorCtr="0"/>
          <a:lstStyle>
            <a:lvl1pPr>
              <a:defRPr sz="862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08987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7_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68966"/>
            <a:ext cx="7169531" cy="1796217"/>
          </a:xfrm>
          <a:noFill/>
        </p:spPr>
        <p:txBody>
          <a:bodyPr tIns="91413" bIns="91413" anchor="t" anchorCtr="0"/>
          <a:lstStyle>
            <a:lvl1pPr>
              <a:defRPr sz="8625" spc="-98"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41556920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169" y="1189177"/>
            <a:ext cx="11650488" cy="2121222"/>
          </a:xfrm>
        </p:spPr>
        <p:txBody>
          <a:bodyPr/>
          <a:lstStyle>
            <a:lvl1pPr marL="0" indent="0">
              <a:buNone/>
              <a:defRPr>
                <a:solidFill>
                  <a:schemeClr val="accent2"/>
                </a:solidFill>
              </a:defRPr>
            </a:lvl1pPr>
            <a:lvl2pPr marL="0" indent="0">
              <a:buFontTx/>
              <a:buNone/>
              <a:defRPr sz="1960"/>
            </a:lvl2pPr>
            <a:lvl3pPr marL="223985" indent="0">
              <a:buNone/>
              <a:defRPr/>
            </a:lvl3pPr>
            <a:lvl4pPr marL="447969" indent="0">
              <a:buNone/>
              <a:defRPr/>
            </a:lvl4pPr>
            <a:lvl5pPr marL="671955"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9103335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8_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68965"/>
            <a:ext cx="4651884" cy="4401047"/>
          </a:xfrm>
          <a:noFill/>
        </p:spPr>
        <p:txBody>
          <a:bodyPr tIns="91413" bIns="91413" anchor="t" anchorCtr="0"/>
          <a:lstStyle>
            <a:lvl1pPr>
              <a:defRPr sz="8625" spc="-98"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13336830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Slide (3)">
    <p:bg bwMode="auto">
      <p:bgPr>
        <a:solidFill>
          <a:srgbClr val="682A7A"/>
        </a:solidFill>
        <a:effectLst/>
      </p:bgPr>
    </p:bg>
    <p:spTree>
      <p:nvGrpSpPr>
        <p:cNvPr id="1" name=""/>
        <p:cNvGrpSpPr/>
        <p:nvPr/>
      </p:nvGrpSpPr>
      <p:grpSpPr>
        <a:xfrm>
          <a:off x="0" y="0"/>
          <a:ext cx="0" cy="0"/>
          <a:chOff x="0" y="0"/>
          <a:chExt cx="0" cy="0"/>
        </a:xfrm>
      </p:grpSpPr>
      <p:pic>
        <p:nvPicPr>
          <p:cNvPr id="10" name="MS logo whit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gray">
          <a:xfrm>
            <a:off x="446539" y="6086072"/>
            <a:ext cx="1344287" cy="288081"/>
          </a:xfrm>
          <a:prstGeom prst="rect">
            <a:avLst/>
          </a:prstGeom>
        </p:spPr>
      </p:pic>
      <p:sp>
        <p:nvSpPr>
          <p:cNvPr id="14" name="Text Placeholder 4"/>
          <p:cNvSpPr>
            <a:spLocks noGrp="1"/>
          </p:cNvSpPr>
          <p:nvPr>
            <p:ph type="body" sz="quarter" idx="13" hasCustomPrompt="1"/>
          </p:nvPr>
        </p:nvSpPr>
        <p:spPr>
          <a:xfrm>
            <a:off x="241162" y="3905086"/>
            <a:ext cx="7480709" cy="1160110"/>
          </a:xfrm>
          <a:noFill/>
        </p:spPr>
        <p:txBody>
          <a:bodyPr wrap="square"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a:p>
            <a:pPr lvl="0"/>
            <a:r>
              <a:rPr lang="en-US" dirty="0"/>
              <a:t>Title</a:t>
            </a:r>
          </a:p>
        </p:txBody>
      </p:sp>
      <p:sp>
        <p:nvSpPr>
          <p:cNvPr id="17" name="Text Placeholder 4"/>
          <p:cNvSpPr>
            <a:spLocks noGrp="1"/>
          </p:cNvSpPr>
          <p:nvPr>
            <p:ph type="body" sz="quarter" idx="14" hasCustomPrompt="1"/>
          </p:nvPr>
        </p:nvSpPr>
        <p:spPr>
          <a:xfrm>
            <a:off x="203822" y="2808470"/>
            <a:ext cx="7468260"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dirty="0"/>
              <a:t>Presentation Name</a:t>
            </a:r>
          </a:p>
        </p:txBody>
      </p:sp>
    </p:spTree>
    <p:extLst>
      <p:ext uri="{BB962C8B-B14F-4D97-AF65-F5344CB8AC3E}">
        <p14:creationId xmlns:p14="http://schemas.microsoft.com/office/powerpoint/2010/main" val="5965088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1">
          <p15:clr>
            <a:srgbClr val="C35E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419007949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7" name="Text Placeholder 4"/>
          <p:cNvSpPr>
            <a:spLocks noGrp="1"/>
          </p:cNvSpPr>
          <p:nvPr>
            <p:ph type="body" sz="quarter" idx="14" hasCustomPrompt="1"/>
          </p:nvPr>
        </p:nvSpPr>
        <p:spPr>
          <a:xfrm>
            <a:off x="203822" y="2808470"/>
            <a:ext cx="11641152" cy="861019"/>
          </a:xfrm>
          <a:noFill/>
        </p:spPr>
        <p:txBody>
          <a:bodyPr wrap="square" lIns="182880" tIns="146304" rIns="182880" bIns="146304">
            <a:spAutoFit/>
          </a:bodyPr>
          <a:lstStyle>
            <a:lvl1pPr marL="0" indent="0">
              <a:spcBef>
                <a:spcPts val="0"/>
              </a:spcBef>
              <a:buNone/>
              <a:defRPr sz="4116" spc="0" baseline="0">
                <a:solidFill>
                  <a:schemeClr val="bg1"/>
                </a:solidFill>
                <a:latin typeface="+mj-lt"/>
              </a:defRPr>
            </a:lvl1pPr>
          </a:lstStyle>
          <a:p>
            <a:pPr lvl="0"/>
            <a:r>
              <a:rPr lang="en-US" dirty="0"/>
              <a:t>Section Title</a:t>
            </a:r>
          </a:p>
        </p:txBody>
      </p:sp>
    </p:spTree>
    <p:extLst>
      <p:ext uri="{BB962C8B-B14F-4D97-AF65-F5344CB8AC3E}">
        <p14:creationId xmlns:p14="http://schemas.microsoft.com/office/powerpoint/2010/main" val="34863875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682A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3822" y="2808470"/>
            <a:ext cx="11641152"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317568628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03822" y="2808470"/>
            <a:ext cx="11641152"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7808769"/>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3822" y="2808470"/>
            <a:ext cx="11641152"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3614754324"/>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03822" y="2808470"/>
            <a:ext cx="11641152" cy="861019"/>
          </a:xfrm>
          <a:noFill/>
        </p:spPr>
        <p:txBody>
          <a:bodyPr wrap="square" lIns="182880" tIns="146304" rIns="182880" bIns="146304">
            <a:spAutoFit/>
          </a:bodyPr>
          <a:lstStyle>
            <a:lvl1pPr marL="0" indent="0">
              <a:spcBef>
                <a:spcPts val="0"/>
              </a:spcBef>
              <a:buNone/>
              <a:defRPr sz="4116" spc="0" baseline="0">
                <a:gradFill>
                  <a:gsLst>
                    <a:gs pos="0">
                      <a:schemeClr val="tx1"/>
                    </a:gs>
                    <a:gs pos="100000">
                      <a:schemeClr val="tx1"/>
                    </a:gs>
                  </a:gsLst>
                  <a:lin ang="5400000" scaled="0"/>
                </a:gradFill>
                <a:latin typeface="+mj-lt"/>
              </a:defRPr>
            </a:lvl1pPr>
          </a:lstStyle>
          <a:p>
            <a:pPr lvl="0"/>
            <a:r>
              <a:rPr lang="en-US" dirty="0"/>
              <a:t>Section Title</a:t>
            </a:r>
          </a:p>
        </p:txBody>
      </p:sp>
    </p:spTree>
    <p:extLst>
      <p:ext uri="{BB962C8B-B14F-4D97-AF65-F5344CB8AC3E}">
        <p14:creationId xmlns:p14="http://schemas.microsoft.com/office/powerpoint/2010/main" val="418363190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lvl1pPr>
          </a:lstStyle>
          <a:p>
            <a:r>
              <a:rPr lang="en-US" dirty="0"/>
              <a:t>Click to edit Master title style</a:t>
            </a:r>
          </a:p>
        </p:txBody>
      </p:sp>
      <p:sp>
        <p:nvSpPr>
          <p:cNvPr id="5" name="Text Placeholder 3"/>
          <p:cNvSpPr>
            <a:spLocks noGrp="1"/>
          </p:cNvSpPr>
          <p:nvPr>
            <p:ph type="body" sz="quarter" idx="13"/>
          </p:nvPr>
        </p:nvSpPr>
        <p:spPr>
          <a:xfrm>
            <a:off x="269171" y="1783454"/>
            <a:ext cx="11652805" cy="2051245"/>
          </a:xfrm>
        </p:spPr>
        <p:txBody>
          <a:bodyPr/>
          <a:lstStyle>
            <a:lvl1pPr marL="0" indent="0">
              <a:buNone/>
              <a:defRPr>
                <a:solidFill>
                  <a:schemeClr val="bg1"/>
                </a:solidFill>
              </a:defRPr>
            </a:lvl1pPr>
            <a:lvl2pPr marL="27975" indent="0">
              <a:buNone/>
              <a:defRPr sz="1958"/>
            </a:lvl2pPr>
            <a:lvl3pPr marL="219141" indent="0">
              <a:buNone/>
              <a:defRPr sz="1958"/>
            </a:lvl3pPr>
            <a:lvl4pPr marL="466256" indent="0">
              <a:buNone/>
              <a:defRPr sz="1762"/>
            </a:lvl4pPr>
            <a:lvl5pPr marL="724252" indent="0">
              <a:buNone/>
              <a:defRPr sz="176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4323922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69171" y="1783454"/>
            <a:ext cx="11652805" cy="2051245"/>
          </a:xfrm>
        </p:spPr>
        <p:txBody>
          <a:bodyPr/>
          <a:lstStyle>
            <a:lvl1pPr marL="0" indent="0">
              <a:buNone/>
              <a:defRPr>
                <a:solidFill>
                  <a:schemeClr val="tx1"/>
                </a:solidFill>
              </a:defRPr>
            </a:lvl1pPr>
            <a:lvl2pPr marL="27975" indent="0">
              <a:buNone/>
              <a:defRPr sz="1958">
                <a:solidFill>
                  <a:schemeClr val="tx1"/>
                </a:solidFill>
              </a:defRPr>
            </a:lvl2pPr>
            <a:lvl3pPr marL="219141" indent="0">
              <a:buNone/>
              <a:defRPr sz="1958">
                <a:solidFill>
                  <a:schemeClr val="tx1"/>
                </a:solidFill>
              </a:defRPr>
            </a:lvl3pPr>
            <a:lvl4pPr marL="466256" indent="0">
              <a:buNone/>
              <a:defRPr sz="1762">
                <a:solidFill>
                  <a:schemeClr val="tx1"/>
                </a:solidFill>
              </a:defRPr>
            </a:lvl4pPr>
            <a:lvl5pPr marL="724252" indent="0">
              <a:buNone/>
              <a:defRPr sz="1762">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6259996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69171" y="1783454"/>
            <a:ext cx="11652805" cy="2051245"/>
          </a:xfrm>
        </p:spPr>
        <p:txBody>
          <a:bodyPr/>
          <a:lstStyle>
            <a:lvl1pPr marL="0" indent="0">
              <a:buNone/>
              <a:defRPr>
                <a:solidFill>
                  <a:schemeClr val="tx1"/>
                </a:solidFill>
              </a:defRPr>
            </a:lvl1pPr>
            <a:lvl2pPr marL="27975" indent="0">
              <a:buNone/>
              <a:defRPr sz="1958">
                <a:solidFill>
                  <a:schemeClr val="tx1"/>
                </a:solidFill>
              </a:defRPr>
            </a:lvl2pPr>
            <a:lvl3pPr marL="219141" indent="0">
              <a:buNone/>
              <a:defRPr sz="1958">
                <a:solidFill>
                  <a:schemeClr val="tx1"/>
                </a:solidFill>
              </a:defRPr>
            </a:lvl3pPr>
            <a:lvl4pPr marL="466256" indent="0">
              <a:buNone/>
              <a:defRPr sz="1762">
                <a:solidFill>
                  <a:schemeClr val="tx1"/>
                </a:solidFill>
              </a:defRPr>
            </a:lvl4pPr>
            <a:lvl5pPr marL="724252" indent="0">
              <a:buNone/>
              <a:defRPr sz="1762">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099980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69171" y="1783454"/>
            <a:ext cx="11652805" cy="2051245"/>
          </a:xfrm>
        </p:spPr>
        <p:txBody>
          <a:bodyPr/>
          <a:lstStyle>
            <a:lvl1pPr marL="0" indent="0">
              <a:buNone/>
              <a:defRPr>
                <a:solidFill>
                  <a:schemeClr val="tx1"/>
                </a:solidFill>
              </a:defRPr>
            </a:lvl1pPr>
            <a:lvl2pPr marL="27975" indent="0">
              <a:buNone/>
              <a:defRPr sz="1958">
                <a:solidFill>
                  <a:schemeClr val="tx1"/>
                </a:solidFill>
              </a:defRPr>
            </a:lvl2pPr>
            <a:lvl3pPr marL="219141" indent="0">
              <a:buNone/>
              <a:defRPr sz="1958">
                <a:solidFill>
                  <a:schemeClr val="tx1"/>
                </a:solidFill>
              </a:defRPr>
            </a:lvl3pPr>
            <a:lvl4pPr marL="466256" indent="0">
              <a:buNone/>
              <a:defRPr sz="1762">
                <a:solidFill>
                  <a:schemeClr val="tx1"/>
                </a:solidFill>
              </a:defRPr>
            </a:lvl4pPr>
            <a:lvl5pPr marL="724252" indent="0">
              <a:buNone/>
              <a:defRPr sz="1762">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0850046"/>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dirty="0"/>
              <a:t>Click to edit Master title style</a:t>
            </a:r>
          </a:p>
        </p:txBody>
      </p:sp>
      <p:sp>
        <p:nvSpPr>
          <p:cNvPr id="5" name="Text Placeholder 3"/>
          <p:cNvSpPr>
            <a:spLocks noGrp="1"/>
          </p:cNvSpPr>
          <p:nvPr>
            <p:ph type="body" sz="quarter" idx="13"/>
          </p:nvPr>
        </p:nvSpPr>
        <p:spPr>
          <a:xfrm>
            <a:off x="269171" y="1783454"/>
            <a:ext cx="11652805" cy="2051245"/>
          </a:xfrm>
        </p:spPr>
        <p:txBody>
          <a:bodyPr/>
          <a:lstStyle>
            <a:lvl1pPr marL="0" indent="0">
              <a:buNone/>
              <a:defRPr>
                <a:solidFill>
                  <a:schemeClr val="tx1"/>
                </a:solidFill>
              </a:defRPr>
            </a:lvl1pPr>
            <a:lvl2pPr marL="27975" indent="0">
              <a:buNone/>
              <a:defRPr sz="1958">
                <a:solidFill>
                  <a:schemeClr val="tx1"/>
                </a:solidFill>
              </a:defRPr>
            </a:lvl2pPr>
            <a:lvl3pPr marL="219141" indent="0">
              <a:buNone/>
              <a:defRPr sz="1958">
                <a:solidFill>
                  <a:schemeClr val="tx1"/>
                </a:solidFill>
              </a:defRPr>
            </a:lvl3pPr>
            <a:lvl4pPr marL="466256" indent="0">
              <a:buNone/>
              <a:defRPr sz="1762">
                <a:solidFill>
                  <a:schemeClr val="tx1"/>
                </a:solidFill>
              </a:defRPr>
            </a:lvl4pPr>
            <a:lvl5pPr marL="724252" indent="0">
              <a:buNone/>
              <a:defRPr sz="1762">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8879297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74" indent="-236498">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69" indent="-336076">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974" rtl="0" eaLnBrk="1" latinLnBrk="0" hangingPunct="1">
              <a:spcBef>
                <a:spcPct val="20000"/>
              </a:spcBef>
              <a:spcAft>
                <a:spcPts val="800"/>
              </a:spcAft>
              <a:buFont typeface="Arial" pitchFamily="34" charset="0"/>
              <a:buNone/>
            </a:pPr>
            <a:r>
              <a:rPr lang="en-US"/>
              <a:t>Click to edit Master text styles</a:t>
            </a:r>
          </a:p>
          <a:p>
            <a:pPr marL="0" lvl="1" indent="0" algn="l" defTabSz="895974" rtl="0" eaLnBrk="1" latinLnBrk="0" hangingPunct="1">
              <a:spcBef>
                <a:spcPct val="20000"/>
              </a:spcBef>
              <a:spcAft>
                <a:spcPts val="800"/>
              </a:spcAft>
              <a:buFont typeface="Arial" pitchFamily="34" charset="0"/>
              <a:buNone/>
            </a:pPr>
            <a:r>
              <a:rPr lang="en-US"/>
              <a:t>Second level</a:t>
            </a:r>
          </a:p>
          <a:p>
            <a:pPr marL="0" lvl="2" indent="0" algn="l" defTabSz="895974"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18674821"/>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lvl1pPr>
          </a:lstStyle>
          <a:p>
            <a:r>
              <a:rPr lang="en-US" dirty="0"/>
              <a:t>Click to edit Master title style</a:t>
            </a:r>
          </a:p>
        </p:txBody>
      </p:sp>
      <p:sp>
        <p:nvSpPr>
          <p:cNvPr id="7" name="Text Placeholder 3"/>
          <p:cNvSpPr>
            <a:spLocks noGrp="1"/>
          </p:cNvSpPr>
          <p:nvPr>
            <p:ph type="body" sz="quarter" idx="11"/>
          </p:nvPr>
        </p:nvSpPr>
        <p:spPr>
          <a:xfrm>
            <a:off x="269174" y="1783454"/>
            <a:ext cx="5377147" cy="2596904"/>
          </a:xfrm>
        </p:spPr>
        <p:txBody>
          <a:bodyPr wrap="square">
            <a:spAutoFit/>
          </a:bodyPr>
          <a:lstStyle>
            <a:lvl1pPr marL="0" indent="0">
              <a:spcBef>
                <a:spcPts val="1198"/>
              </a:spcBef>
              <a:buClr>
                <a:schemeClr val="tx1"/>
              </a:buClr>
              <a:buFont typeface="Wingdings" pitchFamily="2" charset="2"/>
              <a:buNone/>
              <a:defRPr sz="3920">
                <a:solidFill>
                  <a:schemeClr val="bg1"/>
                </a:solidFill>
              </a:defRPr>
            </a:lvl1pPr>
            <a:lvl2pPr marL="0" indent="0">
              <a:buNone/>
              <a:defRPr sz="1958"/>
            </a:lvl2pPr>
            <a:lvl3pPr marL="226911" indent="0">
              <a:buNone/>
              <a:tabLst/>
              <a:defRPr sz="1958"/>
            </a:lvl3pPr>
            <a:lvl4pPr marL="450715" indent="0">
              <a:buNone/>
              <a:defRPr/>
            </a:lvl4pPr>
            <a:lvl5pPr marL="67140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542513" y="1783454"/>
            <a:ext cx="5377147" cy="2596904"/>
          </a:xfrm>
        </p:spPr>
        <p:txBody>
          <a:bodyPr wrap="square">
            <a:spAutoFit/>
          </a:bodyPr>
          <a:lstStyle>
            <a:lvl1pPr marL="0" indent="0">
              <a:spcBef>
                <a:spcPts val="1198"/>
              </a:spcBef>
              <a:buClr>
                <a:schemeClr val="tx1"/>
              </a:buClr>
              <a:buFont typeface="Wingdings" pitchFamily="2" charset="2"/>
              <a:buNone/>
              <a:defRPr sz="3920">
                <a:solidFill>
                  <a:schemeClr val="bg1"/>
                </a:solidFill>
              </a:defRPr>
            </a:lvl1pPr>
            <a:lvl2pPr marL="0" indent="0">
              <a:buNone/>
              <a:defRPr sz="1958"/>
            </a:lvl2pPr>
            <a:lvl3pPr marL="226911" indent="0">
              <a:buNone/>
              <a:tabLst/>
              <a:defRPr sz="1958"/>
            </a:lvl3pPr>
            <a:lvl4pPr marL="450715" indent="0">
              <a:buNone/>
              <a:defRPr/>
            </a:lvl4pPr>
            <a:lvl5pPr marL="67140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54913238"/>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69174" y="1783454"/>
            <a:ext cx="5377147"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8">
                <a:solidFill>
                  <a:schemeClr val="tx1"/>
                </a:solidFill>
              </a:defRPr>
            </a:lvl2pPr>
            <a:lvl3pPr marL="226911" indent="0">
              <a:buNone/>
              <a:tabLst/>
              <a:defRPr sz="1958">
                <a:solidFill>
                  <a:schemeClr val="tx1"/>
                </a:solidFill>
              </a:defRPr>
            </a:lvl3pPr>
            <a:lvl4pPr marL="450715" indent="0">
              <a:buNone/>
              <a:defRPr>
                <a:solidFill>
                  <a:schemeClr val="tx1"/>
                </a:solidFill>
              </a:defRPr>
            </a:lvl4pPr>
            <a:lvl5pPr marL="671409"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542513" y="1783454"/>
            <a:ext cx="5377147"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8">
                <a:solidFill>
                  <a:schemeClr val="tx1"/>
                </a:solidFill>
              </a:defRPr>
            </a:lvl2pPr>
            <a:lvl3pPr marL="226911" indent="0">
              <a:buNone/>
              <a:tabLst/>
              <a:defRPr sz="1958">
                <a:solidFill>
                  <a:schemeClr val="tx1"/>
                </a:solidFill>
              </a:defRPr>
            </a:lvl3pPr>
            <a:lvl4pPr marL="450715" indent="0">
              <a:buNone/>
              <a:defRPr>
                <a:solidFill>
                  <a:schemeClr val="tx1"/>
                </a:solidFill>
              </a:defRPr>
            </a:lvl4pPr>
            <a:lvl5pPr marL="671409"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56030816"/>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69174" y="1783454"/>
            <a:ext cx="5377147"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8">
                <a:solidFill>
                  <a:schemeClr val="tx1"/>
                </a:solidFill>
              </a:defRPr>
            </a:lvl2pPr>
            <a:lvl3pPr marL="226911" indent="0">
              <a:buNone/>
              <a:tabLst/>
              <a:defRPr sz="1958">
                <a:solidFill>
                  <a:schemeClr val="tx1"/>
                </a:solidFill>
              </a:defRPr>
            </a:lvl3pPr>
            <a:lvl4pPr marL="450715" indent="0">
              <a:buNone/>
              <a:defRPr>
                <a:solidFill>
                  <a:schemeClr val="tx1"/>
                </a:solidFill>
              </a:defRPr>
            </a:lvl4pPr>
            <a:lvl5pPr marL="671409"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542513" y="1783454"/>
            <a:ext cx="5377147"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8">
                <a:solidFill>
                  <a:schemeClr val="tx1"/>
                </a:solidFill>
              </a:defRPr>
            </a:lvl2pPr>
            <a:lvl3pPr marL="226911" indent="0">
              <a:buNone/>
              <a:tabLst/>
              <a:defRPr sz="1958">
                <a:solidFill>
                  <a:schemeClr val="tx1"/>
                </a:solidFill>
              </a:defRPr>
            </a:lvl3pPr>
            <a:lvl4pPr marL="450715" indent="0">
              <a:buNone/>
              <a:defRPr>
                <a:solidFill>
                  <a:schemeClr val="tx1"/>
                </a:solidFill>
              </a:defRPr>
            </a:lvl4pPr>
            <a:lvl5pPr marL="671409"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7780731"/>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69174" y="1783454"/>
            <a:ext cx="5377147"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8">
                <a:solidFill>
                  <a:schemeClr val="tx1"/>
                </a:solidFill>
              </a:defRPr>
            </a:lvl2pPr>
            <a:lvl3pPr marL="226911" indent="0">
              <a:buNone/>
              <a:tabLst/>
              <a:defRPr sz="1958">
                <a:solidFill>
                  <a:schemeClr val="tx1"/>
                </a:solidFill>
              </a:defRPr>
            </a:lvl3pPr>
            <a:lvl4pPr marL="450715" indent="0">
              <a:buNone/>
              <a:defRPr>
                <a:solidFill>
                  <a:schemeClr val="tx1"/>
                </a:solidFill>
              </a:defRPr>
            </a:lvl4pPr>
            <a:lvl5pPr marL="671409"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542513" y="1783454"/>
            <a:ext cx="5377147"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8">
                <a:solidFill>
                  <a:schemeClr val="tx1"/>
                </a:solidFill>
              </a:defRPr>
            </a:lvl2pPr>
            <a:lvl3pPr marL="226911" indent="0">
              <a:buNone/>
              <a:tabLst/>
              <a:defRPr sz="1958">
                <a:solidFill>
                  <a:schemeClr val="tx1"/>
                </a:solidFill>
              </a:defRPr>
            </a:lvl3pPr>
            <a:lvl4pPr marL="450715" indent="0">
              <a:buNone/>
              <a:defRPr>
                <a:solidFill>
                  <a:schemeClr val="tx1"/>
                </a:solidFill>
              </a:defRPr>
            </a:lvl4pPr>
            <a:lvl5pPr marL="671409"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8618337"/>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4">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69174" y="1783454"/>
            <a:ext cx="5377147"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8">
                <a:solidFill>
                  <a:schemeClr val="tx1"/>
                </a:solidFill>
              </a:defRPr>
            </a:lvl2pPr>
            <a:lvl3pPr marL="226911" indent="0">
              <a:buNone/>
              <a:tabLst/>
              <a:defRPr sz="1958">
                <a:solidFill>
                  <a:schemeClr val="tx1"/>
                </a:solidFill>
              </a:defRPr>
            </a:lvl3pPr>
            <a:lvl4pPr marL="450715" indent="0">
              <a:buNone/>
              <a:defRPr>
                <a:solidFill>
                  <a:schemeClr val="tx1"/>
                </a:solidFill>
              </a:defRPr>
            </a:lvl4pPr>
            <a:lvl5pPr marL="671409"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2"/>
          </p:nvPr>
        </p:nvSpPr>
        <p:spPr>
          <a:xfrm>
            <a:off x="6542513" y="1783454"/>
            <a:ext cx="5377147"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8">
                <a:solidFill>
                  <a:schemeClr val="tx1"/>
                </a:solidFill>
              </a:defRPr>
            </a:lvl2pPr>
            <a:lvl3pPr marL="226911" indent="0">
              <a:buNone/>
              <a:tabLst/>
              <a:defRPr sz="1958">
                <a:solidFill>
                  <a:schemeClr val="tx1"/>
                </a:solidFill>
              </a:defRPr>
            </a:lvl3pPr>
            <a:lvl4pPr marL="450715" indent="0">
              <a:buNone/>
              <a:defRPr>
                <a:solidFill>
                  <a:schemeClr val="tx1"/>
                </a:solidFill>
              </a:defRPr>
            </a:lvl4pPr>
            <a:lvl5pPr marL="671409"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672387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1" y="0"/>
            <a:ext cx="6096924" cy="6858000"/>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02" tIns="44750" rIns="89502" bIns="44750" numCol="1" rtlCol="0" anchor="ctr" anchorCtr="0" compatLnSpc="1">
            <a:prstTxWarp prst="textNoShape">
              <a:avLst/>
            </a:prstTxWarp>
          </a:bodyPr>
          <a:lstStyle/>
          <a:p>
            <a:pPr marL="0" marR="0" lvl="0" indent="0" algn="ctr" defTabSz="894771" eaLnBrk="1" fontAlgn="base" latinLnBrk="0" hangingPunct="1">
              <a:lnSpc>
                <a:spcPct val="90000"/>
              </a:lnSpc>
              <a:spcBef>
                <a:spcPct val="0"/>
              </a:spcBef>
              <a:spcAft>
                <a:spcPct val="0"/>
              </a:spcAft>
              <a:buClrTx/>
              <a:buSzTx/>
              <a:buFontTx/>
              <a:buNone/>
              <a:tabLst/>
              <a:defRPr/>
            </a:pPr>
            <a:endParaRPr kumimoji="0" lang="en-US" sz="1958" b="0" i="0" u="none" strike="noStrike" kern="0" cap="none" spc="-49"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5" name="Title 1"/>
          <p:cNvSpPr>
            <a:spLocks noGrp="1"/>
          </p:cNvSpPr>
          <p:nvPr>
            <p:ph type="title"/>
          </p:nvPr>
        </p:nvSpPr>
        <p:spPr>
          <a:xfrm>
            <a:off x="269172" y="289513"/>
            <a:ext cx="5377149" cy="1493941"/>
          </a:xfrm>
        </p:spPr>
        <p:txBody>
          <a:bodyPr/>
          <a:lstStyle>
            <a:lvl1pPr>
              <a:defRPr sz="4704">
                <a:solidFill>
                  <a:schemeClr val="tx1"/>
                </a:solidFill>
              </a:defRPr>
            </a:lvl1pPr>
          </a:lstStyle>
          <a:p>
            <a:r>
              <a:rPr lang="en-US" dirty="0"/>
              <a:t>Click to edit Master title style</a:t>
            </a:r>
          </a:p>
        </p:txBody>
      </p:sp>
      <p:sp>
        <p:nvSpPr>
          <p:cNvPr id="6" name="Text Placeholder 3"/>
          <p:cNvSpPr>
            <a:spLocks noGrp="1"/>
          </p:cNvSpPr>
          <p:nvPr>
            <p:ph type="body" sz="quarter" idx="11"/>
          </p:nvPr>
        </p:nvSpPr>
        <p:spPr>
          <a:xfrm>
            <a:off x="269174" y="1783454"/>
            <a:ext cx="5377147"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8">
                <a:solidFill>
                  <a:schemeClr val="tx1"/>
                </a:solidFill>
              </a:defRPr>
            </a:lvl2pPr>
            <a:lvl3pPr marL="226911" indent="0">
              <a:buNone/>
              <a:tabLst/>
              <a:defRPr sz="1958">
                <a:solidFill>
                  <a:schemeClr val="tx1"/>
                </a:solidFill>
              </a:defRPr>
            </a:lvl3pPr>
            <a:lvl4pPr marL="450715" indent="0">
              <a:buNone/>
              <a:defRPr>
                <a:solidFill>
                  <a:schemeClr val="tx1"/>
                </a:solidFill>
              </a:defRPr>
            </a:lvl4pPr>
            <a:lvl5pPr marL="671409"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62515166"/>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6924" cy="68580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02" tIns="44750" rIns="89502" bIns="44750" numCol="1" rtlCol="0" anchor="ctr" anchorCtr="0" compatLnSpc="1">
            <a:prstTxWarp prst="textNoShape">
              <a:avLst/>
            </a:prstTxWarp>
          </a:bodyPr>
          <a:lstStyle/>
          <a:p>
            <a:pPr marL="0" marR="0" lvl="0" indent="0" algn="ctr" defTabSz="894771" eaLnBrk="1" fontAlgn="base" latinLnBrk="0" hangingPunct="1">
              <a:lnSpc>
                <a:spcPct val="90000"/>
              </a:lnSpc>
              <a:spcBef>
                <a:spcPct val="0"/>
              </a:spcBef>
              <a:spcAft>
                <a:spcPct val="0"/>
              </a:spcAft>
              <a:buClrTx/>
              <a:buSzTx/>
              <a:buFontTx/>
              <a:buNone/>
              <a:tabLst/>
              <a:defRPr/>
            </a:pPr>
            <a:endParaRPr kumimoji="0" lang="en-US" sz="1958" b="0" i="0" u="none" strike="noStrike" kern="0" cap="none" spc="-49"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Title 1"/>
          <p:cNvSpPr>
            <a:spLocks noGrp="1"/>
          </p:cNvSpPr>
          <p:nvPr>
            <p:ph type="title"/>
          </p:nvPr>
        </p:nvSpPr>
        <p:spPr>
          <a:xfrm>
            <a:off x="269172" y="289513"/>
            <a:ext cx="5377149" cy="1493941"/>
          </a:xfrm>
        </p:spPr>
        <p:txBody>
          <a:bodyPr/>
          <a:lstStyle>
            <a:lvl1pPr>
              <a:defRPr sz="4704">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69174" y="1783454"/>
            <a:ext cx="5377147"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8">
                <a:solidFill>
                  <a:schemeClr val="tx1"/>
                </a:solidFill>
              </a:defRPr>
            </a:lvl2pPr>
            <a:lvl3pPr marL="226911" indent="0">
              <a:buNone/>
              <a:tabLst/>
              <a:defRPr sz="1958">
                <a:solidFill>
                  <a:schemeClr val="tx1"/>
                </a:solidFill>
              </a:defRPr>
            </a:lvl3pPr>
            <a:lvl4pPr marL="450715" indent="0">
              <a:buNone/>
              <a:defRPr>
                <a:solidFill>
                  <a:schemeClr val="tx1"/>
                </a:solidFill>
              </a:defRPr>
            </a:lvl4pPr>
            <a:lvl5pPr marL="671409"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78078969"/>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6924" cy="68580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02" tIns="44750" rIns="89502" bIns="44750" numCol="1" rtlCol="0" anchor="ctr" anchorCtr="0" compatLnSpc="1">
            <a:prstTxWarp prst="textNoShape">
              <a:avLst/>
            </a:prstTxWarp>
          </a:bodyPr>
          <a:lstStyle/>
          <a:p>
            <a:pPr marL="0" marR="0" lvl="0" indent="0" algn="ctr" defTabSz="894771" eaLnBrk="1" fontAlgn="base" latinLnBrk="0" hangingPunct="1">
              <a:lnSpc>
                <a:spcPct val="90000"/>
              </a:lnSpc>
              <a:spcBef>
                <a:spcPct val="0"/>
              </a:spcBef>
              <a:spcAft>
                <a:spcPct val="0"/>
              </a:spcAft>
              <a:buClrTx/>
              <a:buSzTx/>
              <a:buFontTx/>
              <a:buNone/>
              <a:tabLst/>
              <a:defRPr/>
            </a:pPr>
            <a:endParaRPr kumimoji="0" lang="en-US" sz="1958" b="0" i="0" u="none" strike="noStrike" kern="0" cap="none" spc="-49"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Title 1"/>
          <p:cNvSpPr>
            <a:spLocks noGrp="1"/>
          </p:cNvSpPr>
          <p:nvPr>
            <p:ph type="title"/>
          </p:nvPr>
        </p:nvSpPr>
        <p:spPr>
          <a:xfrm>
            <a:off x="269172" y="289513"/>
            <a:ext cx="5377149" cy="1493941"/>
          </a:xfrm>
        </p:spPr>
        <p:txBody>
          <a:bodyPr/>
          <a:lstStyle>
            <a:lvl1pPr>
              <a:defRPr sz="4704">
                <a:solidFill>
                  <a:schemeClr val="tx1"/>
                </a:solidFill>
              </a:defRPr>
            </a:lvl1pPr>
          </a:lstStyle>
          <a:p>
            <a:r>
              <a:rPr lang="en-US" dirty="0"/>
              <a:t>Click to edit Master title style</a:t>
            </a:r>
          </a:p>
        </p:txBody>
      </p:sp>
      <p:sp>
        <p:nvSpPr>
          <p:cNvPr id="7" name="Text Placeholder 3"/>
          <p:cNvSpPr>
            <a:spLocks noGrp="1"/>
          </p:cNvSpPr>
          <p:nvPr>
            <p:ph type="body" sz="quarter" idx="11"/>
          </p:nvPr>
        </p:nvSpPr>
        <p:spPr>
          <a:xfrm>
            <a:off x="269174" y="1783454"/>
            <a:ext cx="5377147"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8">
                <a:solidFill>
                  <a:schemeClr val="tx1"/>
                </a:solidFill>
              </a:defRPr>
            </a:lvl2pPr>
            <a:lvl3pPr marL="226911" indent="0">
              <a:buNone/>
              <a:tabLst/>
              <a:defRPr sz="1958">
                <a:solidFill>
                  <a:schemeClr val="tx1"/>
                </a:solidFill>
              </a:defRPr>
            </a:lvl3pPr>
            <a:lvl4pPr marL="450715" indent="0">
              <a:buNone/>
              <a:defRPr>
                <a:solidFill>
                  <a:schemeClr val="tx1"/>
                </a:solidFill>
              </a:defRPr>
            </a:lvl4pPr>
            <a:lvl5pPr marL="671409"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46379442"/>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6924" cy="68580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02" tIns="44750" rIns="89502" bIns="44750" numCol="1" rtlCol="0" anchor="ctr" anchorCtr="0" compatLnSpc="1">
            <a:prstTxWarp prst="textNoShape">
              <a:avLst/>
            </a:prstTxWarp>
          </a:bodyPr>
          <a:lstStyle/>
          <a:p>
            <a:pPr marL="0" marR="0" lvl="0" indent="0" algn="ctr" defTabSz="894771" eaLnBrk="1" fontAlgn="base" latinLnBrk="0" hangingPunct="1">
              <a:lnSpc>
                <a:spcPct val="90000"/>
              </a:lnSpc>
              <a:spcBef>
                <a:spcPct val="0"/>
              </a:spcBef>
              <a:spcAft>
                <a:spcPct val="0"/>
              </a:spcAft>
              <a:buClrTx/>
              <a:buSzTx/>
              <a:buFontTx/>
              <a:buNone/>
              <a:tabLst/>
              <a:defRPr/>
            </a:pPr>
            <a:endParaRPr kumimoji="0" lang="en-US" sz="1958" b="0" i="0" u="none" strike="noStrike" kern="0" cap="none" spc="-49"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8" name="Title 1"/>
          <p:cNvSpPr>
            <a:spLocks noGrp="1"/>
          </p:cNvSpPr>
          <p:nvPr>
            <p:ph type="title"/>
          </p:nvPr>
        </p:nvSpPr>
        <p:spPr>
          <a:xfrm>
            <a:off x="269172" y="289513"/>
            <a:ext cx="5377149" cy="1493941"/>
          </a:xfrm>
        </p:spPr>
        <p:txBody>
          <a:bodyPr/>
          <a:lstStyle>
            <a:lvl1pPr>
              <a:defRPr sz="4704">
                <a:solidFill>
                  <a:schemeClr val="tx1"/>
                </a:solidFill>
              </a:defRPr>
            </a:lvl1pPr>
          </a:lstStyle>
          <a:p>
            <a:r>
              <a:rPr lang="en-US" dirty="0"/>
              <a:t>Click to edit Master title style</a:t>
            </a:r>
          </a:p>
        </p:txBody>
      </p:sp>
      <p:sp>
        <p:nvSpPr>
          <p:cNvPr id="9" name="Text Placeholder 3"/>
          <p:cNvSpPr>
            <a:spLocks noGrp="1"/>
          </p:cNvSpPr>
          <p:nvPr>
            <p:ph type="body" sz="quarter" idx="11"/>
          </p:nvPr>
        </p:nvSpPr>
        <p:spPr>
          <a:xfrm>
            <a:off x="269174" y="1783454"/>
            <a:ext cx="5377147" cy="2596904"/>
          </a:xfrm>
        </p:spPr>
        <p:txBody>
          <a:bodyPr wrap="square">
            <a:spAutoFit/>
          </a:bodyPr>
          <a:lstStyle>
            <a:lvl1pPr marL="0" indent="0">
              <a:spcBef>
                <a:spcPts val="1198"/>
              </a:spcBef>
              <a:buClr>
                <a:schemeClr val="tx1"/>
              </a:buClr>
              <a:buFont typeface="Wingdings" pitchFamily="2" charset="2"/>
              <a:buNone/>
              <a:defRPr sz="3920">
                <a:solidFill>
                  <a:schemeClr val="tx1"/>
                </a:solidFill>
              </a:defRPr>
            </a:lvl1pPr>
            <a:lvl2pPr marL="0" indent="0">
              <a:buNone/>
              <a:defRPr sz="1958">
                <a:solidFill>
                  <a:schemeClr val="tx1"/>
                </a:solidFill>
              </a:defRPr>
            </a:lvl2pPr>
            <a:lvl3pPr marL="226911" indent="0">
              <a:buNone/>
              <a:tabLst/>
              <a:defRPr sz="1958">
                <a:solidFill>
                  <a:schemeClr val="tx1"/>
                </a:solidFill>
              </a:defRPr>
            </a:lvl3pPr>
            <a:lvl4pPr marL="450715" indent="0">
              <a:buNone/>
              <a:defRPr>
                <a:solidFill>
                  <a:schemeClr val="tx1"/>
                </a:solidFill>
              </a:defRPr>
            </a:lvl4pPr>
            <a:lvl5pPr marL="671409"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42267359"/>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2" y="1178352"/>
            <a:ext cx="9858104" cy="3372611"/>
          </a:xfrm>
        </p:spPr>
        <p:txBody>
          <a:bodyPr/>
          <a:lstStyle>
            <a:lvl1pPr marL="176418" indent="-228466">
              <a:defRPr sz="4704"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6317" y="5025987"/>
            <a:ext cx="5377148" cy="1050216"/>
          </a:xfrm>
        </p:spPr>
        <p:txBody>
          <a:bodyPr/>
          <a:lstStyle>
            <a:lvl1pPr marL="0" indent="0">
              <a:spcBef>
                <a:spcPts val="0"/>
              </a:spcBef>
              <a:buNone/>
              <a:defRPr sz="3132"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27755060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4538333"/>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2" y="1178352"/>
            <a:ext cx="9858104" cy="3372611"/>
          </a:xfrm>
        </p:spPr>
        <p:txBody>
          <a:bodyPr/>
          <a:lstStyle>
            <a:lvl1pPr marL="176418" indent="-228466">
              <a:defRPr sz="4704" baseline="0">
                <a:solidFill>
                  <a:schemeClr val="tx1"/>
                </a:soli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6317" y="5025987"/>
            <a:ext cx="5377148" cy="1050216"/>
          </a:xfrm>
        </p:spPr>
        <p:txBody>
          <a:bodyPr/>
          <a:lstStyle>
            <a:lvl1pPr marL="0" indent="0">
              <a:spcBef>
                <a:spcPts val="0"/>
              </a:spcBef>
              <a:buNone/>
              <a:defRPr sz="3132" baseline="0">
                <a:solidFill>
                  <a:schemeClr val="tx1"/>
                </a:solidFill>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698095597"/>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2" y="1178352"/>
            <a:ext cx="9858104" cy="3372611"/>
          </a:xfrm>
        </p:spPr>
        <p:txBody>
          <a:bodyPr/>
          <a:lstStyle>
            <a:lvl1pPr marL="176418" indent="-228466">
              <a:defRPr sz="4704" baseline="0">
                <a:solidFill>
                  <a:schemeClr val="tx1"/>
                </a:soli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6317" y="5025987"/>
            <a:ext cx="5377148" cy="1050216"/>
          </a:xfrm>
        </p:spPr>
        <p:txBody>
          <a:bodyPr/>
          <a:lstStyle>
            <a:lvl1pPr marL="0" indent="0">
              <a:spcBef>
                <a:spcPts val="0"/>
              </a:spcBef>
              <a:buNone/>
              <a:defRPr sz="3132" baseline="0">
                <a:solidFill>
                  <a:schemeClr val="tx1"/>
                </a:solidFill>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853662790"/>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2" y="1178352"/>
            <a:ext cx="9858104" cy="3372611"/>
          </a:xfrm>
        </p:spPr>
        <p:txBody>
          <a:bodyPr/>
          <a:lstStyle>
            <a:lvl1pPr marL="176418" indent="-228466">
              <a:defRPr sz="4704" baseline="0">
                <a:solidFill>
                  <a:schemeClr val="tx1"/>
                </a:soli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6317" y="5025987"/>
            <a:ext cx="5377148" cy="1050216"/>
          </a:xfrm>
        </p:spPr>
        <p:txBody>
          <a:bodyPr/>
          <a:lstStyle>
            <a:lvl1pPr marL="0" indent="0">
              <a:spcBef>
                <a:spcPts val="0"/>
              </a:spcBef>
              <a:buNone/>
              <a:defRPr sz="3132" baseline="0">
                <a:solidFill>
                  <a:schemeClr val="tx1"/>
                </a:solidFill>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495804747"/>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2" y="1178352"/>
            <a:ext cx="9858104" cy="3372611"/>
          </a:xfrm>
        </p:spPr>
        <p:txBody>
          <a:bodyPr/>
          <a:lstStyle>
            <a:lvl1pPr marL="176418" indent="-228466">
              <a:defRPr sz="4704" baseline="0">
                <a:solidFill>
                  <a:schemeClr val="tx1"/>
                </a:solidFill>
              </a:defRPr>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6317" y="5025987"/>
            <a:ext cx="5377148" cy="1050216"/>
          </a:xfrm>
        </p:spPr>
        <p:txBody>
          <a:bodyPr/>
          <a:lstStyle>
            <a:lvl1pPr marL="0" indent="0">
              <a:spcBef>
                <a:spcPts val="0"/>
              </a:spcBef>
              <a:buNone/>
              <a:defRPr sz="3132" baseline="0">
                <a:solidFill>
                  <a:schemeClr val="tx1"/>
                </a:solidFill>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615026248"/>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8464037"/>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193869"/>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2121734"/>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3471112"/>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losing Logo Slide (1)">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173655" cy="6846323"/>
          </a:xfrm>
          <a:prstGeom prst="rect">
            <a:avLst/>
          </a:prstGeom>
        </p:spPr>
      </p:pic>
      <p:sp>
        <p:nvSpPr>
          <p:cNvPr id="9" name="Rectangle 8"/>
          <p:cNvSpPr/>
          <p:nvPr userDrawn="1"/>
        </p:nvSpPr>
        <p:spPr bwMode="auto">
          <a:xfrm>
            <a:off x="0" y="0"/>
            <a:ext cx="12173655" cy="6858000"/>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8096" y="6099318"/>
            <a:ext cx="1344287" cy="288081"/>
          </a:xfrm>
          <a:prstGeom prst="rect">
            <a:avLst/>
          </a:prstGeom>
        </p:spPr>
      </p:pic>
    </p:spTree>
    <p:extLst>
      <p:ext uri="{BB962C8B-B14F-4D97-AF65-F5344CB8AC3E}">
        <p14:creationId xmlns:p14="http://schemas.microsoft.com/office/powerpoint/2010/main" val="42274135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1">
          <p15:clr>
            <a:srgbClr val="C35E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losing Logo Slide (2)">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Effect>
                      <a14:brightnessContrast bright="-40000" contrast="-20000"/>
                    </a14:imgEffect>
                  </a14:imgLayer>
                </a14:imgProps>
              </a:ext>
            </a:extLst>
          </a:blip>
          <a:stretch>
            <a:fillRect/>
          </a:stretch>
        </p:blipFill>
        <p:spPr>
          <a:xfrm>
            <a:off x="1" y="0"/>
            <a:ext cx="12173655" cy="6846323"/>
          </a:xfrm>
          <a:prstGeom prst="rect">
            <a:avLst/>
          </a:prstGeom>
        </p:spPr>
      </p:pic>
      <p:sp>
        <p:nvSpPr>
          <p:cNvPr id="7" name="Rectangle 6"/>
          <p:cNvSpPr/>
          <p:nvPr userDrawn="1"/>
        </p:nvSpPr>
        <p:spPr bwMode="auto">
          <a:xfrm>
            <a:off x="0" y="0"/>
            <a:ext cx="12173655" cy="6858000"/>
          </a:xfrm>
          <a:prstGeom prst="rect">
            <a:avLst/>
          </a:prstGeom>
          <a:solidFill>
            <a:srgbClr val="502784">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916"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8"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6539" y="6086072"/>
            <a:ext cx="1344287" cy="288081"/>
          </a:xfrm>
          <a:prstGeom prst="rect">
            <a:avLst/>
          </a:prstGeom>
        </p:spPr>
      </p:pic>
      <p:pic>
        <p:nvPicPr>
          <p:cNvPr id="5"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8096" y="6099318"/>
            <a:ext cx="1344287" cy="288081"/>
          </a:xfrm>
          <a:prstGeom prst="rect">
            <a:avLst/>
          </a:prstGeom>
        </p:spPr>
      </p:pic>
    </p:spTree>
    <p:extLst>
      <p:ext uri="{BB962C8B-B14F-4D97-AF65-F5344CB8AC3E}">
        <p14:creationId xmlns:p14="http://schemas.microsoft.com/office/powerpoint/2010/main" val="355265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002" y="2425049"/>
            <a:ext cx="7998820"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Tree>
    <p:extLst>
      <p:ext uri="{BB962C8B-B14F-4D97-AF65-F5344CB8AC3E}">
        <p14:creationId xmlns:p14="http://schemas.microsoft.com/office/powerpoint/2010/main" val="26849857"/>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rgbClr val="682A7A"/>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6572" y="3083658"/>
            <a:ext cx="3219318" cy="690686"/>
          </a:xfrm>
          <a:prstGeom prst="rect">
            <a:avLst/>
          </a:prstGeom>
        </p:spPr>
      </p:pic>
      <p:sp>
        <p:nvSpPr>
          <p:cNvPr id="6" name="Text Box 3"/>
          <p:cNvSpPr txBox="1">
            <a:spLocks noChangeArrowheads="1"/>
          </p:cNvSpPr>
          <p:nvPr userDrawn="1"/>
        </p:nvSpPr>
        <p:spPr bwMode="blackWhite">
          <a:xfrm>
            <a:off x="269171" y="6170059"/>
            <a:ext cx="11620304" cy="395317"/>
          </a:xfrm>
          <a:prstGeom prst="rect">
            <a:avLst/>
          </a:prstGeom>
          <a:noFill/>
          <a:ln w="12700">
            <a:noFill/>
            <a:miter lim="800000"/>
            <a:headEnd type="none" w="sm" len="sm"/>
            <a:tailEnd type="none" w="sm" len="sm"/>
          </a:ln>
          <a:effectLst/>
        </p:spPr>
        <p:txBody>
          <a:bodyPr vert="horz" wrap="square" lIns="179034" tIns="143228" rIns="179034" bIns="143228" numCol="1" anchor="t" anchorCtr="0" compatLnSpc="1">
            <a:prstTxWarp prst="textNoShape">
              <a:avLst/>
            </a:prstTxWarp>
            <a:spAutoFit/>
          </a:bodyPr>
          <a:lstStyle/>
          <a:p>
            <a:pPr marL="0" marR="0" lvl="0" indent="0" defTabSz="912732" eaLnBrk="0" fontAlgn="auto" latinLnBrk="0" hangingPunct="0">
              <a:lnSpc>
                <a:spcPct val="100000"/>
              </a:lnSpc>
              <a:spcBef>
                <a:spcPts val="0"/>
              </a:spcBef>
              <a:spcAft>
                <a:spcPts val="0"/>
              </a:spcAft>
              <a:buClrTx/>
              <a:buSzTx/>
              <a:buFontTx/>
              <a:buNone/>
              <a:tabLst/>
              <a:defRPr/>
            </a:pPr>
            <a:r>
              <a:rPr kumimoji="0" lang="en-US" sz="685" b="0" i="0" u="none" strike="noStrike" kern="0" cap="none" spc="0" normalizeH="0" baseline="0" noProof="0" dirty="0">
                <a:ln>
                  <a:noFill/>
                </a:ln>
                <a:solidFill>
                  <a:schemeClr val="tx1"/>
                </a:solidFill>
                <a:effectLst/>
                <a:uLnTx/>
                <a:uFillTx/>
                <a:cs typeface="Segoe UI" pitchFamily="34" charset="0"/>
              </a:rPr>
              <a:t>© 2015 Microsoft Corporation. All rights reserved. </a:t>
            </a:r>
          </a:p>
        </p:txBody>
      </p:sp>
    </p:spTree>
    <p:extLst>
      <p:ext uri="{BB962C8B-B14F-4D97-AF65-F5344CB8AC3E}">
        <p14:creationId xmlns:p14="http://schemas.microsoft.com/office/powerpoint/2010/main" val="2677631119"/>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169" y="1189177"/>
            <a:ext cx="11650488" cy="2396047"/>
          </a:xfrm>
          <a:prstGeom prst="rect">
            <a:avLst/>
          </a:prstGeom>
        </p:spPr>
        <p:txBody>
          <a:bodyPr/>
          <a:lstStyle>
            <a:lvl1pPr marL="284418" indent="-284418">
              <a:buClr>
                <a:schemeClr val="tx1"/>
              </a:buClr>
              <a:buSzPct val="90000"/>
              <a:buFont typeface="Arial" pitchFamily="34" charset="0"/>
              <a:buChar char="•"/>
              <a:defRPr sz="352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511" indent="-275093">
              <a:buClr>
                <a:schemeClr val="tx1"/>
              </a:buClr>
              <a:buSzPct val="90000"/>
              <a:buFont typeface="Arial" pitchFamily="34" charset="0"/>
              <a:buChar char="•"/>
              <a:defRPr sz="313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3930" indent="-284418">
              <a:buClr>
                <a:schemeClr val="tx1"/>
              </a:buClr>
              <a:buSzPct val="90000"/>
              <a:buFont typeface="Arial" pitchFamily="34" charset="0"/>
              <a:buChar char="•"/>
              <a:defRPr sz="274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7734" indent="-223805">
              <a:buClr>
                <a:schemeClr val="tx1"/>
              </a:buClr>
              <a:buSzPct val="90000"/>
              <a:buFont typeface="Arial" pitchFamily="34" charset="0"/>
              <a:buChar char="•"/>
              <a:defRPr sz="2349">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1539" indent="-223805">
              <a:buClr>
                <a:schemeClr val="tx1"/>
              </a:buClr>
              <a:buSzPct val="90000"/>
              <a:buFont typeface="Arial" pitchFamily="34" charset="0"/>
              <a:buChar char="•"/>
              <a:defRPr sz="1958">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7"/>
            <a:ext cx="12188826" cy="619124"/>
          </a:xfrm>
          <a:prstGeom prst="rect">
            <a:avLst/>
          </a:prstGeom>
          <a:solidFill>
            <a:srgbClr val="FFFF99"/>
          </a:solidFill>
        </p:spPr>
        <p:txBody>
          <a:bodyPr lIns="155457" tIns="77729" rIns="155457" bIns="77729" anchor="b" anchorCtr="0">
            <a:noAutofit/>
          </a:bodyPr>
          <a:lstStyle>
            <a:lvl1pPr algn="r">
              <a:buFont typeface="Arial" pitchFamily="34" charset="0"/>
              <a:buNone/>
              <a:defRPr sz="3622"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1750305"/>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653" y="471625"/>
            <a:ext cx="1702141"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034" y="3877271"/>
            <a:ext cx="6271784" cy="1794661"/>
          </a:xfrm>
          <a:noFill/>
        </p:spPr>
        <p:txBody>
          <a:bodyPr tIns="109728" bIns="109728">
            <a:noAutofit/>
          </a:bodyPr>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Click to edit Master text styles</a:t>
            </a:r>
          </a:p>
        </p:txBody>
      </p:sp>
      <p:sp>
        <p:nvSpPr>
          <p:cNvPr id="9" name="Title 1"/>
          <p:cNvSpPr>
            <a:spLocks noGrp="1"/>
          </p:cNvSpPr>
          <p:nvPr>
            <p:ph type="title"/>
          </p:nvPr>
        </p:nvSpPr>
        <p:spPr>
          <a:xfrm>
            <a:off x="269233" y="2075840"/>
            <a:ext cx="9858042" cy="1801436"/>
          </a:xfrm>
          <a:noFill/>
        </p:spPr>
        <p:txBody>
          <a:bodyPr anchorCtr="0"/>
          <a:lstStyle>
            <a:lvl1pPr>
              <a:defRPr sz="5881" spc="-98" baseline="0">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1775618545"/>
      </p:ext>
    </p:extLst>
  </p:cSld>
  <p:clrMapOvr>
    <a:masterClrMapping/>
  </p:clrMapOvr>
  <p:transition spd="slow"/>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31619"/>
          <a:stretch/>
        </p:blipFill>
        <p:spPr>
          <a:xfrm>
            <a:off x="3230507" y="655172"/>
            <a:ext cx="8962866" cy="6202828"/>
          </a:xfrm>
          <a:prstGeom prst="rect">
            <a:avLst/>
          </a:prstGeom>
        </p:spPr>
      </p:pic>
      <p:sp>
        <p:nvSpPr>
          <p:cNvPr id="6" name="Rectangle 5"/>
          <p:cNvSpPr/>
          <p:nvPr userDrawn="1"/>
        </p:nvSpPr>
        <p:spPr bwMode="ltGray">
          <a:xfrm>
            <a:off x="269232" y="2075841"/>
            <a:ext cx="6726039" cy="3573757"/>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err="1">
              <a:solidFill>
                <a:srgbClr val="FF8C00"/>
              </a:solidFill>
              <a:ea typeface="Segoe UI" pitchFamily="34" charset="0"/>
              <a:cs typeface="Segoe UI" pitchFamily="34" charset="0"/>
            </a:endParaRPr>
          </a:p>
        </p:txBody>
      </p:sp>
      <p:pic>
        <p:nvPicPr>
          <p:cNvPr id="4" name="Picture 4"/>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9653" y="471625"/>
            <a:ext cx="1702141"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4"/>
          <p:cNvSpPr>
            <a:spLocks noGrp="1"/>
          </p:cNvSpPr>
          <p:nvPr>
            <p:ph type="body" sz="quarter" idx="12"/>
          </p:nvPr>
        </p:nvSpPr>
        <p:spPr>
          <a:xfrm>
            <a:off x="271034" y="4263287"/>
            <a:ext cx="6271784" cy="1239992"/>
          </a:xfrm>
          <a:noFill/>
        </p:spPr>
        <p:txBody>
          <a:bodyPr tIns="109728" bIns="109728">
            <a:noAutofit/>
          </a:bodyPr>
          <a:lstStyle>
            <a:lvl1pPr marL="0" indent="0">
              <a:spcBef>
                <a:spcPts val="0"/>
              </a:spcBef>
              <a:buNone/>
              <a:defRPr sz="3528" spc="0" baseline="0">
                <a:solidFill>
                  <a:schemeClr val="bg1"/>
                </a:solidFill>
                <a:latin typeface="+mj-lt"/>
              </a:defRPr>
            </a:lvl1pPr>
          </a:lstStyle>
          <a:p>
            <a:pPr lvl="0"/>
            <a:r>
              <a:rPr lang="en-US" dirty="0"/>
              <a:t>Click to edit Master text styles</a:t>
            </a:r>
          </a:p>
        </p:txBody>
      </p:sp>
      <p:sp>
        <p:nvSpPr>
          <p:cNvPr id="9" name="Title 1"/>
          <p:cNvSpPr>
            <a:spLocks noGrp="1"/>
          </p:cNvSpPr>
          <p:nvPr>
            <p:ph type="title"/>
          </p:nvPr>
        </p:nvSpPr>
        <p:spPr>
          <a:xfrm>
            <a:off x="269233" y="2291187"/>
            <a:ext cx="6489544" cy="1972099"/>
          </a:xfrm>
          <a:noFill/>
        </p:spPr>
        <p:txBody>
          <a:bodyPr anchorCtr="0"/>
          <a:lstStyle>
            <a:lvl1pPr>
              <a:defRPr sz="5881" spc="-98"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415732837"/>
      </p:ext>
    </p:extLst>
  </p:cSld>
  <p:clrMapOvr>
    <a:masterClrMapping/>
  </p:clrMapOvr>
  <p:transition spd="slow"/>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t="6433" b="37325"/>
          <a:stretch/>
        </p:blipFill>
        <p:spPr>
          <a:xfrm>
            <a:off x="0" y="0"/>
            <a:ext cx="12188825" cy="6858000"/>
          </a:xfrm>
          <a:prstGeom prst="rect">
            <a:avLst/>
          </a:prstGeom>
        </p:spPr>
      </p:pic>
      <p:sp>
        <p:nvSpPr>
          <p:cNvPr id="4" name="Rectangle 3"/>
          <p:cNvSpPr/>
          <p:nvPr userDrawn="1"/>
        </p:nvSpPr>
        <p:spPr bwMode="auto">
          <a:xfrm>
            <a:off x="341407" y="2632732"/>
            <a:ext cx="6970377" cy="3657363"/>
          </a:xfrm>
          <a:prstGeom prst="rect">
            <a:avLst/>
          </a:prstGeom>
          <a:solidFill>
            <a:srgbClr val="0072C6">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68857" tIns="268857" rIns="358477" bIns="358477" numCol="1" spcCol="0" rtlCol="0" fromWordArt="0" anchor="t" anchorCtr="0" forceAA="0" compatLnSpc="1">
            <a:prstTxWarp prst="textNoShape">
              <a:avLst/>
            </a:prstTxWarp>
            <a:noAutofit/>
          </a:bodyPr>
          <a:lstStyle/>
          <a:p>
            <a:pPr algn="l" defTabSz="913916" fontAlgn="base">
              <a:lnSpc>
                <a:spcPct val="90000"/>
              </a:lnSpc>
              <a:spcBef>
                <a:spcPct val="0"/>
              </a:spcBef>
              <a:spcAft>
                <a:spcPct val="0"/>
              </a:spcAft>
            </a:pPr>
            <a:r>
              <a:rPr lang="en-US" sz="6469" dirty="0">
                <a:gradFill>
                  <a:gsLst>
                    <a:gs pos="0">
                      <a:srgbClr val="FFFFFF"/>
                    </a:gs>
                    <a:gs pos="100000">
                      <a:srgbClr val="FFFFFF"/>
                    </a:gs>
                  </a:gsLst>
                  <a:lin ang="5400000" scaled="0"/>
                </a:gradFill>
                <a:latin typeface="+mj-lt"/>
                <a:ea typeface="Segoe UI" pitchFamily="34" charset="0"/>
                <a:cs typeface="Segoe UI" pitchFamily="34" charset="0"/>
              </a:rPr>
              <a:t>DEMO</a:t>
            </a:r>
          </a:p>
        </p:txBody>
      </p:sp>
      <p:sp>
        <p:nvSpPr>
          <p:cNvPr id="6" name="Text Placeholder 5"/>
          <p:cNvSpPr>
            <a:spLocks noGrp="1"/>
          </p:cNvSpPr>
          <p:nvPr>
            <p:ph type="body" sz="quarter" idx="10"/>
          </p:nvPr>
        </p:nvSpPr>
        <p:spPr>
          <a:xfrm>
            <a:off x="340740" y="3707336"/>
            <a:ext cx="6971044" cy="2582760"/>
          </a:xfrm>
        </p:spPr>
        <p:txBody>
          <a:bodyPr wrap="none" lIns="274320" tIns="274320" rIns="274320" bIns="182880">
            <a:noAutofit/>
          </a:bodyPr>
          <a:lstStyle>
            <a:lvl1pPr marL="0" indent="0">
              <a:buNone/>
              <a:defRPr>
                <a:gradFill>
                  <a:gsLst>
                    <a:gs pos="1250">
                      <a:schemeClr val="bg1"/>
                    </a:gs>
                    <a:gs pos="100000">
                      <a:schemeClr val="bg1"/>
                    </a:gs>
                  </a:gsLst>
                  <a:lin ang="5400000" scaled="0"/>
                </a:gradFill>
              </a:defRPr>
            </a:lvl1pPr>
          </a:lstStyle>
          <a:p>
            <a:pPr lvl="0"/>
            <a:r>
              <a:rPr lang="en-US" dirty="0"/>
              <a:t>Click to edit Master text styles</a:t>
            </a:r>
          </a:p>
        </p:txBody>
      </p:sp>
    </p:spTree>
    <p:extLst>
      <p:ext uri="{BB962C8B-B14F-4D97-AF65-F5344CB8AC3E}">
        <p14:creationId xmlns:p14="http://schemas.microsoft.com/office/powerpoint/2010/main" val="765194534"/>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 name="Rectangle 3"/>
          <p:cNvSpPr/>
          <p:nvPr userDrawn="1"/>
        </p:nvSpPr>
        <p:spPr bwMode="auto">
          <a:xfrm>
            <a:off x="178927" y="1545619"/>
            <a:ext cx="11830283" cy="3586208"/>
          </a:xfrm>
          <a:prstGeom prst="rect">
            <a:avLst/>
          </a:prstGeom>
          <a:solidFill>
            <a:srgbClr val="58288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8" tIns="143391" rIns="179238" bIns="143391"/>
          <a:lstStyle/>
          <a:p>
            <a:pPr algn="ctr" defTabSz="913916" fontAlgn="base">
              <a:lnSpc>
                <a:spcPct val="90000"/>
              </a:lnSpc>
              <a:spcBef>
                <a:spcPct val="0"/>
              </a:spcBef>
              <a:spcAft>
                <a:spcPct val="0"/>
              </a:spcAft>
              <a:defRPr/>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653" y="471625"/>
            <a:ext cx="1702141" cy="364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232" y="2081644"/>
            <a:ext cx="8961851" cy="1795633"/>
          </a:xfrm>
          <a:noFill/>
        </p:spPr>
        <p:txBody>
          <a:bodyPr anchorCtr="0"/>
          <a:lstStyle>
            <a:lvl1pPr>
              <a:defRPr sz="5881" spc="-98" baseline="0">
                <a:gradFill>
                  <a:gsLst>
                    <a:gs pos="5833">
                      <a:srgbClr val="FFFFFF"/>
                    </a:gs>
                    <a:gs pos="18000">
                      <a:srgbClr val="FFFFFF"/>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6610" y="3697963"/>
            <a:ext cx="8961851" cy="1793105"/>
          </a:xfrm>
          <a:noFill/>
        </p:spPr>
        <p:txBody>
          <a:bodyPr tIns="109728" bIns="109728">
            <a:noAutofit/>
          </a:bodyPr>
          <a:lstStyle>
            <a:lvl1pPr marL="0" indent="0">
              <a:spcBef>
                <a:spcPts val="0"/>
              </a:spcBef>
              <a:buNone/>
              <a:defRPr sz="3528" spc="0" baseline="0">
                <a:gradFill>
                  <a:gsLst>
                    <a:gs pos="0">
                      <a:srgbClr val="FFFFFF"/>
                    </a:gs>
                    <a:gs pos="100000">
                      <a:srgbClr val="FFFFFF"/>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657261953"/>
      </p:ext>
    </p:extLst>
  </p:cSld>
  <p:clrMapOvr>
    <a:masterClrMapping/>
  </p:clrMapOvr>
  <p:transition spd="slow"/>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58288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796217"/>
          </a:xfrm>
          <a:noFill/>
        </p:spPr>
        <p:txBody>
          <a:bodyPr anchorCtr="0"/>
          <a:lstStyle>
            <a:lvl1pPr>
              <a:defRPr sz="8625"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9450360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796217"/>
          </a:xfrm>
          <a:noFill/>
        </p:spPr>
        <p:txBody>
          <a:bodyPr anchorCtr="0"/>
          <a:lstStyle>
            <a:lvl1pPr>
              <a:defRPr sz="8625"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7160049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reak slide 1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154394"/>
          </a:xfrm>
          <a:noFill/>
        </p:spPr>
        <p:txBody>
          <a:bodyPr anchorCtr="0"/>
          <a:lstStyle>
            <a:lvl1pPr>
              <a:defRPr sz="7057"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170" y="3601229"/>
            <a:ext cx="5903038" cy="724246"/>
          </a:xfrm>
        </p:spPr>
        <p:txBody>
          <a:bodyPr/>
          <a:lstStyle>
            <a:lvl1pPr marL="0" indent="0">
              <a:buNone/>
              <a:defRPr/>
            </a:lvl1pPr>
            <a:lvl2pPr marL="336076" indent="0">
              <a:buNone/>
              <a:defRPr/>
            </a:lvl2pPr>
            <a:lvl3pPr marL="560127" indent="0">
              <a:buNone/>
              <a:defRPr/>
            </a:lvl3pPr>
            <a:lvl4pPr marL="784178" indent="0">
              <a:buNone/>
              <a:defRPr/>
            </a:lvl4pPr>
            <a:lvl5pPr marL="1008229" indent="0">
              <a:buNone/>
              <a:defRPr/>
            </a:lvl5pPr>
          </a:lstStyle>
          <a:p>
            <a:pPr lvl="0"/>
            <a:r>
              <a:rPr lang="en-US" dirty="0"/>
              <a:t>Click to edit Master text</a:t>
            </a:r>
          </a:p>
        </p:txBody>
      </p:sp>
    </p:spTree>
    <p:extLst>
      <p:ext uri="{BB962C8B-B14F-4D97-AF65-F5344CB8AC3E}">
        <p14:creationId xmlns:p14="http://schemas.microsoft.com/office/powerpoint/2010/main" val="24986306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Break slide 2 line title ">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2059971"/>
          </a:xfrm>
          <a:noFill/>
        </p:spPr>
        <p:txBody>
          <a:bodyPr anchorCtr="0"/>
          <a:lstStyle>
            <a:lvl1pPr>
              <a:defRPr sz="7057" spc="-98" baseline="0">
                <a:gradFill>
                  <a:gsLst>
                    <a:gs pos="100000">
                      <a:schemeClr val="tx1"/>
                    </a:gs>
                    <a:gs pos="0">
                      <a:schemeClr val="tx1"/>
                    </a:gs>
                  </a:gsLst>
                  <a:lin ang="5400000" scaled="0"/>
                </a:gradFill>
              </a:defRPr>
            </a:lvl1pPr>
          </a:lstStyle>
          <a:p>
            <a:r>
              <a:rPr lang="en-US" dirty="0"/>
              <a:t>Click to edit Master title style</a:t>
            </a:r>
          </a:p>
        </p:txBody>
      </p:sp>
      <p:sp>
        <p:nvSpPr>
          <p:cNvPr id="4" name="Text Placeholder 3"/>
          <p:cNvSpPr>
            <a:spLocks noGrp="1"/>
          </p:cNvSpPr>
          <p:nvPr>
            <p:ph type="body" sz="quarter" idx="10"/>
          </p:nvPr>
        </p:nvSpPr>
        <p:spPr>
          <a:xfrm>
            <a:off x="269170" y="4506806"/>
            <a:ext cx="5903038" cy="724246"/>
          </a:xfrm>
        </p:spPr>
        <p:txBody>
          <a:bodyPr/>
          <a:lstStyle>
            <a:lvl1pPr marL="0" indent="0">
              <a:buNone/>
              <a:defRPr/>
            </a:lvl1pPr>
            <a:lvl2pPr marL="336076" indent="0">
              <a:buNone/>
              <a:defRPr/>
            </a:lvl2pPr>
            <a:lvl3pPr marL="560127" indent="0">
              <a:buNone/>
              <a:defRPr/>
            </a:lvl3pPr>
            <a:lvl4pPr marL="784178" indent="0">
              <a:buNone/>
              <a:defRPr/>
            </a:lvl4pPr>
            <a:lvl5pPr marL="1008229" indent="0">
              <a:buNone/>
              <a:defRPr/>
            </a:lvl5pPr>
          </a:lstStyle>
          <a:p>
            <a:pPr lvl="0"/>
            <a:r>
              <a:rPr lang="en-US" dirty="0"/>
              <a:t>Click to edit Master text</a:t>
            </a:r>
          </a:p>
        </p:txBody>
      </p:sp>
    </p:spTree>
    <p:extLst>
      <p:ext uri="{BB962C8B-B14F-4D97-AF65-F5344CB8AC3E}">
        <p14:creationId xmlns:p14="http://schemas.microsoft.com/office/powerpoint/2010/main" val="35824079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087" y="3085694"/>
            <a:ext cx="3226289" cy="687975"/>
          </a:xfrm>
          <a:prstGeom prst="rect">
            <a:avLst/>
          </a:prstGeom>
        </p:spPr>
      </p:pic>
    </p:spTree>
    <p:extLst>
      <p:ext uri="{BB962C8B-B14F-4D97-AF65-F5344CB8AC3E}">
        <p14:creationId xmlns:p14="http://schemas.microsoft.com/office/powerpoint/2010/main" val="3371892919"/>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169FE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796217"/>
          </a:xfrm>
          <a:noFill/>
        </p:spPr>
        <p:txBody>
          <a:bodyPr anchorCtr="0"/>
          <a:lstStyle>
            <a:lvl1pPr>
              <a:defRPr sz="8625"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0196134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F3842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796217"/>
          </a:xfrm>
          <a:noFill/>
        </p:spPr>
        <p:txBody>
          <a:bodyPr anchorCtr="0"/>
          <a:lstStyle>
            <a:lvl1pPr>
              <a:defRPr sz="8625"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950533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Pull quote slide">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33" y="2084172"/>
            <a:ext cx="5377085" cy="3586208"/>
          </a:xfrm>
          <a:solidFill>
            <a:schemeClr val="tx2"/>
          </a:solidFill>
        </p:spPr>
        <p:txBody>
          <a:bodyPr lIns="146304" tIns="91440" rIns="146304" bIns="91440" anchor="t" anchorCtr="0"/>
          <a:lstStyle>
            <a:lvl1pPr>
              <a:defRPr sz="5881" spc="-98" baseline="0">
                <a:solidFill>
                  <a:schemeClr val="bg1"/>
                </a:solidFill>
              </a:defRPr>
            </a:lvl1pPr>
          </a:lstStyle>
          <a:p>
            <a:r>
              <a:rPr lang="en-US" dirty="0"/>
              <a:t>Pull quote</a:t>
            </a:r>
          </a:p>
        </p:txBody>
      </p:sp>
    </p:spTree>
    <p:extLst>
      <p:ext uri="{BB962C8B-B14F-4D97-AF65-F5344CB8AC3E}">
        <p14:creationId xmlns:p14="http://schemas.microsoft.com/office/powerpoint/2010/main" val="1242795028"/>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Pull quote with proof points ">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268858" y="291102"/>
            <a:ext cx="11650799" cy="2252178"/>
          </a:xfrm>
        </p:spPr>
        <p:txBody>
          <a:bodyPr/>
          <a:lstStyle>
            <a:lvl1pPr>
              <a:defRPr sz="5685">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169" y="2870943"/>
            <a:ext cx="11650488" cy="615609"/>
          </a:xfrm>
        </p:spPr>
        <p:txBody>
          <a:bodyPr/>
          <a:lstStyle>
            <a:lvl1pPr marL="280064" indent="-280064">
              <a:buFont typeface="Arial" panose="020B0604020202020204" pitchFamily="34" charset="0"/>
              <a:buChar char="•"/>
              <a:defRPr sz="3136">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36875591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Righ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a:off x="7667847" y="2774931"/>
            <a:ext cx="4520978" cy="4083070"/>
          </a:xfrm>
          <a:prstGeom prst="rect">
            <a:avLst/>
          </a:prstGeom>
        </p:spPr>
      </p:pic>
      <p:sp>
        <p:nvSpPr>
          <p:cNvPr id="2" name="Title 1"/>
          <p:cNvSpPr>
            <a:spLocks noGrp="1"/>
          </p:cNvSpPr>
          <p:nvPr>
            <p:ph type="title"/>
          </p:nvPr>
        </p:nvSpPr>
        <p:spPr>
          <a:xfrm>
            <a:off x="269171" y="1217195"/>
            <a:ext cx="5377147" cy="899665"/>
          </a:xfrm>
        </p:spPr>
        <p:txBody>
          <a:bodyPr/>
          <a:lstStyle>
            <a:lvl1pPr>
              <a:defRPr sz="6469"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7882825" y="949"/>
            <a:ext cx="4306000" cy="1270476"/>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21528555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left Photo Layout">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47601"/>
          <a:stretch/>
        </p:blipFill>
        <p:spPr>
          <a:xfrm flipH="1">
            <a:off x="0" y="2773602"/>
            <a:ext cx="4522447" cy="4084397"/>
          </a:xfrm>
          <a:prstGeom prst="rect">
            <a:avLst/>
          </a:prstGeom>
        </p:spPr>
      </p:pic>
      <p:sp>
        <p:nvSpPr>
          <p:cNvPr id="2" name="Title 1"/>
          <p:cNvSpPr>
            <a:spLocks noGrp="1"/>
          </p:cNvSpPr>
          <p:nvPr>
            <p:ph type="title"/>
          </p:nvPr>
        </p:nvSpPr>
        <p:spPr>
          <a:xfrm>
            <a:off x="5006183" y="1217195"/>
            <a:ext cx="5377147" cy="899665"/>
          </a:xfrm>
        </p:spPr>
        <p:txBody>
          <a:bodyPr/>
          <a:lstStyle>
            <a:lvl1pPr>
              <a:defRPr sz="6469" baseline="0">
                <a:solidFill>
                  <a:schemeClr val="tx2"/>
                </a:solidFill>
              </a:defRPr>
            </a:lvl1pPr>
          </a:lstStyle>
          <a:p>
            <a:r>
              <a:rPr lang="en-US" dirty="0"/>
              <a:t>Click to edit Master title style</a:t>
            </a:r>
          </a:p>
        </p:txBody>
      </p:sp>
      <p:sp>
        <p:nvSpPr>
          <p:cNvPr id="5" name="Picture Placeholder 4"/>
          <p:cNvSpPr>
            <a:spLocks noGrp="1"/>
          </p:cNvSpPr>
          <p:nvPr>
            <p:ph type="pic" sz="quarter" idx="10"/>
          </p:nvPr>
        </p:nvSpPr>
        <p:spPr>
          <a:xfrm>
            <a:off x="1" y="949"/>
            <a:ext cx="4304442" cy="1270476"/>
          </a:xfrm>
        </p:spPr>
        <p:txBody>
          <a:bodyPr/>
          <a:lstStyle>
            <a:lvl1pPr marL="0" indent="0">
              <a:buNone/>
              <a:defRPr/>
            </a:lvl1pPr>
          </a:lstStyle>
          <a:p>
            <a:r>
              <a:rPr lang="en-US" dirty="0"/>
              <a:t>Click icon to add picture</a:t>
            </a:r>
          </a:p>
        </p:txBody>
      </p:sp>
    </p:spTree>
    <p:extLst>
      <p:ext uri="{BB962C8B-B14F-4D97-AF65-F5344CB8AC3E}">
        <p14:creationId xmlns:p14="http://schemas.microsoft.com/office/powerpoint/2010/main" val="33927647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169" y="1189177"/>
            <a:ext cx="11650488" cy="2136525"/>
          </a:xfrm>
        </p:spPr>
        <p:txBody>
          <a:bodyPr/>
          <a:lstStyle>
            <a:lvl1pPr marL="0" indent="0">
              <a:spcBef>
                <a:spcPts val="980"/>
              </a:spcBef>
              <a:spcAft>
                <a:spcPts val="1176"/>
              </a:spcAft>
              <a:buNone/>
              <a:defRPr>
                <a:solidFill>
                  <a:srgbClr val="505050"/>
                </a:solidFill>
              </a:defRPr>
            </a:lvl1pPr>
            <a:lvl2pPr marL="0" indent="0">
              <a:buFontTx/>
              <a:buNone/>
              <a:defRPr sz="1960">
                <a:solidFill>
                  <a:srgbClr val="505050"/>
                </a:solidFill>
              </a:defRPr>
            </a:lvl2pPr>
            <a:lvl3pPr marL="224051" indent="0">
              <a:buNone/>
              <a:defRPr>
                <a:solidFill>
                  <a:srgbClr val="505050"/>
                </a:solidFill>
              </a:defRPr>
            </a:lvl3pPr>
            <a:lvl4pPr marL="448102" indent="0">
              <a:buNone/>
              <a:defRPr>
                <a:solidFill>
                  <a:srgbClr val="505050"/>
                </a:solidFill>
              </a:defRPr>
            </a:lvl4pPr>
            <a:lvl5pPr marL="672153" indent="0">
              <a:buNone/>
              <a:defRPr>
                <a:solidFill>
                  <a:srgbClr val="50505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3678446"/>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10665611" y="291069"/>
            <a:ext cx="1250934" cy="26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69170" y="289511"/>
            <a:ext cx="8872259" cy="1167096"/>
          </a:xfrm>
        </p:spPr>
        <p:txBody>
          <a:bodyPr/>
          <a:lstStyle/>
          <a:p>
            <a:r>
              <a:rPr lang="en-US"/>
              <a:t>Click to edit Master title style</a:t>
            </a:r>
          </a:p>
        </p:txBody>
      </p:sp>
    </p:spTree>
    <p:extLst>
      <p:ext uri="{BB962C8B-B14F-4D97-AF65-F5344CB8AC3E}">
        <p14:creationId xmlns:p14="http://schemas.microsoft.com/office/powerpoint/2010/main" val="75992720"/>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3604546"/>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669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25190729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6" y="2257102"/>
            <a:ext cx="3825981"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590122459"/>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56556"/>
          </a:xfrm>
        </p:spPr>
        <p:txBody>
          <a:bodyPr/>
          <a:lstStyle>
            <a:lvl1pPr>
              <a:defRPr>
                <a:solidFill>
                  <a:srgbClr val="582881"/>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0000467"/>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20188"/>
          </a:xfrm>
        </p:spPr>
        <p:txBody>
          <a:bodyPr/>
          <a:lstStyle>
            <a:lvl1pPr marL="0" indent="0">
              <a:spcBef>
                <a:spcPts val="1200"/>
              </a:spcBef>
              <a:buClr>
                <a:schemeClr val="tx1"/>
              </a:buClr>
              <a:buFont typeface="Wingdings" pitchFamily="2" charset="2"/>
              <a:buNone/>
              <a:defRPr sz="3528">
                <a:solidFill>
                  <a:srgbClr val="582881"/>
                </a:soli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420188"/>
          </a:xfrm>
        </p:spPr>
        <p:txBody>
          <a:bodyPr/>
          <a:lstStyle>
            <a:lvl1pPr marL="0" indent="0">
              <a:spcBef>
                <a:spcPts val="1200"/>
              </a:spcBef>
              <a:buClr>
                <a:schemeClr val="tx1"/>
              </a:buClr>
              <a:buFont typeface="Wingdings" pitchFamily="2" charset="2"/>
              <a:buNone/>
              <a:defRPr sz="3528">
                <a:solidFill>
                  <a:srgbClr val="582881"/>
                </a:solidFill>
              </a:defRPr>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75441321"/>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20188"/>
          </a:xfrm>
        </p:spPr>
        <p:txBody>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420188"/>
          </a:xfrm>
        </p:spPr>
        <p:txBody>
          <a:bodyPr/>
          <a:lstStyle>
            <a:lvl1pPr marL="0" indent="0">
              <a:spcBef>
                <a:spcPts val="1200"/>
              </a:spcBef>
              <a:buClr>
                <a:schemeClr val="tx1"/>
              </a:buClr>
              <a:buFont typeface="Wingdings" pitchFamily="2" charset="2"/>
              <a:buNone/>
              <a:defRPr sz="3528"/>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6309789"/>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a:lstStyle>
            <a:lvl1pPr marL="281620" indent="-281620">
              <a:spcBef>
                <a:spcPts val="1200"/>
              </a:spcBef>
              <a:buClr>
                <a:schemeClr val="tx1"/>
              </a:buClr>
              <a:buFont typeface="Arial" pitchFamily="34" charset="0"/>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486578"/>
          </a:xfrm>
        </p:spPr>
        <p:txBody>
          <a:bodyPr/>
          <a:lstStyle>
            <a:lvl1pPr marL="281620" indent="-281620">
              <a:spcBef>
                <a:spcPts val="1200"/>
              </a:spcBef>
              <a:buClr>
                <a:schemeClr val="tx1"/>
              </a:buClr>
              <a:buFont typeface="Arial" pitchFamily="34" charset="0"/>
              <a:buChar char="•"/>
              <a:defRPr sz="3528"/>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6625371"/>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486578"/>
          </a:xfrm>
        </p:spPr>
        <p:txBody>
          <a:bodyPr/>
          <a:lstStyle>
            <a:lvl1pPr marL="281620" indent="-281620">
              <a:spcBef>
                <a:spcPts val="1200"/>
              </a:spcBef>
              <a:buClr>
                <a:schemeClr val="tx2"/>
              </a:buClr>
              <a:buFont typeface="Arial" pitchFamily="34" charset="0"/>
              <a:buChar char="•"/>
              <a:defRPr sz="3528">
                <a:solidFill>
                  <a:srgbClr val="582881"/>
                </a:soli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486578"/>
          </a:xfrm>
        </p:spPr>
        <p:txBody>
          <a:bodyPr/>
          <a:lstStyle>
            <a:lvl1pPr marL="281620" indent="-281620">
              <a:spcBef>
                <a:spcPts val="1200"/>
              </a:spcBef>
              <a:buClr>
                <a:schemeClr val="tx2"/>
              </a:buClr>
              <a:buFont typeface="Arial" pitchFamily="34" charset="0"/>
              <a:buChar char="•"/>
              <a:defRPr sz="3528">
                <a:solidFill>
                  <a:srgbClr val="582881"/>
                </a:solidFill>
              </a:defRPr>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79074633"/>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509387995"/>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cenario/Next Step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Title 1"/>
          <p:cNvSpPr txBox="1">
            <a:spLocks/>
          </p:cNvSpPr>
          <p:nvPr userDrawn="1"/>
        </p:nvSpPr>
        <p:spPr>
          <a:xfrm>
            <a:off x="268857" y="1645047"/>
            <a:ext cx="4481269" cy="4482760"/>
          </a:xfrm>
          <a:prstGeom prst="rect">
            <a:avLst/>
          </a:prstGeom>
          <a:solidFill>
            <a:schemeClr val="tx2"/>
          </a:solidFill>
        </p:spPr>
        <p:txBody>
          <a:bodyPr vert="horz" wrap="square" lIns="143391" tIns="89619" rIns="143391" bIns="89619" rtlCol="0" anchor="t">
            <a:noAutofit/>
          </a:bodyPr>
          <a:lstStyle>
            <a:lvl1pPr algn="l" defTabSz="931863" rtl="0" fontAlgn="base">
              <a:lnSpc>
                <a:spcPct val="90000"/>
              </a:lnSpc>
              <a:spcBef>
                <a:spcPct val="0"/>
              </a:spcBef>
              <a:spcAft>
                <a:spcPct val="0"/>
              </a:spcAft>
              <a:defRPr lang="en-US" sz="4800" kern="1200" spc="-102">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2pPr>
            <a:lvl3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3pPr>
            <a:lvl4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4pPr>
            <a:lvl5pPr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5pPr>
            <a:lvl6pPr marL="4572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6pPr>
            <a:lvl7pPr marL="9144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7pPr>
            <a:lvl8pPr marL="13716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8pPr>
            <a:lvl9pPr marL="1828800" algn="l" defTabSz="931863" rtl="0" fontAlgn="base">
              <a:lnSpc>
                <a:spcPct val="90000"/>
              </a:lnSpc>
              <a:spcBef>
                <a:spcPct val="0"/>
              </a:spcBef>
              <a:spcAft>
                <a:spcPct val="0"/>
              </a:spcAft>
              <a:defRPr sz="5400">
                <a:solidFill>
                  <a:schemeClr val="tx1"/>
                </a:solidFill>
                <a:latin typeface="Segoe UI Light" pitchFamily="34" charset="0"/>
                <a:ea typeface="MS PGothic" pitchFamily="34" charset="-128"/>
              </a:defRPr>
            </a:lvl9pPr>
          </a:lstStyle>
          <a:p>
            <a:endParaRPr lang="en-US" sz="4704" dirty="0">
              <a:solidFill>
                <a:schemeClr val="bg1"/>
              </a:solidFill>
            </a:endParaRPr>
          </a:p>
        </p:txBody>
      </p:sp>
      <p:sp>
        <p:nvSpPr>
          <p:cNvPr id="5" name="Text Placeholder 4"/>
          <p:cNvSpPr>
            <a:spLocks noGrp="1"/>
          </p:cNvSpPr>
          <p:nvPr>
            <p:ph type="body" sz="quarter" idx="10" hasCustomPrompt="1"/>
          </p:nvPr>
        </p:nvSpPr>
        <p:spPr>
          <a:xfrm>
            <a:off x="5185775" y="1645236"/>
            <a:ext cx="6281119" cy="684010"/>
          </a:xfrm>
        </p:spPr>
        <p:txBody>
          <a:bodyPr/>
          <a:lstStyle>
            <a:lvl1pPr marL="0" marR="0" indent="0" algn="l" defTabSz="913319" rtl="0" eaLnBrk="1" fontAlgn="base" latinLnBrk="0" hangingPunct="1">
              <a:lnSpc>
                <a:spcPts val="3920"/>
              </a:lnSpc>
              <a:spcBef>
                <a:spcPts val="980"/>
              </a:spcBef>
              <a:spcAft>
                <a:spcPts val="1960"/>
              </a:spcAft>
              <a:buClrTx/>
              <a:buSzPct val="90000"/>
              <a:buFont typeface="Arial" pitchFamily="34" charset="0"/>
              <a:buNone/>
              <a:tabLst/>
              <a:defRPr sz="3136"/>
            </a:lvl1pPr>
          </a:lstStyle>
          <a:p>
            <a:pPr lvl="0"/>
            <a:r>
              <a:rPr lang="en-US" dirty="0"/>
              <a:t>Segoe UI light 32pt</a:t>
            </a:r>
          </a:p>
        </p:txBody>
      </p:sp>
      <p:sp>
        <p:nvSpPr>
          <p:cNvPr id="6" name="Text Placeholder 5"/>
          <p:cNvSpPr>
            <a:spLocks noGrp="1"/>
          </p:cNvSpPr>
          <p:nvPr>
            <p:ph type="body" sz="quarter" idx="11" hasCustomPrompt="1"/>
          </p:nvPr>
        </p:nvSpPr>
        <p:spPr>
          <a:xfrm>
            <a:off x="505664" y="1860034"/>
            <a:ext cx="3975293" cy="1267431"/>
          </a:xfrm>
        </p:spPr>
        <p:txBody>
          <a:bodyPr/>
          <a:lstStyle>
            <a:lvl1pPr marL="0" indent="0">
              <a:buNone/>
              <a:defRPr baseline="0">
                <a:solidFill>
                  <a:schemeClr val="bg1"/>
                </a:solidFill>
              </a:defRPr>
            </a:lvl1pPr>
          </a:lstStyle>
          <a:p>
            <a:pPr lvl="0"/>
            <a:r>
              <a:rPr lang="en-US" dirty="0"/>
              <a:t>Segoe UI light 40pt</a:t>
            </a:r>
          </a:p>
        </p:txBody>
      </p:sp>
    </p:spTree>
    <p:extLst>
      <p:ext uri="{BB962C8B-B14F-4D97-AF65-F5344CB8AC3E}">
        <p14:creationId xmlns:p14="http://schemas.microsoft.com/office/powerpoint/2010/main" val="26361505"/>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Title Only &amp;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Text Placeholder 3"/>
          <p:cNvSpPr>
            <a:spLocks noGrp="1"/>
          </p:cNvSpPr>
          <p:nvPr>
            <p:ph type="body" sz="quarter" idx="10"/>
          </p:nvPr>
        </p:nvSpPr>
        <p:spPr>
          <a:xfrm>
            <a:off x="269169" y="1316811"/>
            <a:ext cx="4952390" cy="615609"/>
          </a:xfrm>
        </p:spPr>
        <p:txBody>
          <a:bodyPr/>
          <a:lstStyle>
            <a:lvl1pPr marL="0" indent="0">
              <a:buNone/>
              <a:defRPr sz="3136">
                <a:solidFill>
                  <a:srgbClr val="505050"/>
                </a:solidFill>
              </a:defRPr>
            </a:lvl1pPr>
            <a:lvl2pPr marL="336076" indent="0">
              <a:buNone/>
              <a:defRPr/>
            </a:lvl2pPr>
            <a:lvl3pPr marL="560127" indent="0">
              <a:buNone/>
              <a:defRPr/>
            </a:lvl3pPr>
            <a:lvl4pPr marL="784178" indent="0">
              <a:buNone/>
              <a:defRPr/>
            </a:lvl4pPr>
            <a:lvl5pPr marL="1008229" indent="0">
              <a:buNone/>
              <a:defRPr/>
            </a:lvl5pPr>
          </a:lstStyle>
          <a:p>
            <a:pPr lvl="0"/>
            <a:r>
              <a:rPr lang="en-US" dirty="0"/>
              <a:t>Click to edit Master</a:t>
            </a:r>
          </a:p>
        </p:txBody>
      </p:sp>
    </p:spTree>
    <p:extLst>
      <p:ext uri="{BB962C8B-B14F-4D97-AF65-F5344CB8AC3E}">
        <p14:creationId xmlns:p14="http://schemas.microsoft.com/office/powerpoint/2010/main" val="1210288552"/>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81907842"/>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58288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17139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2554410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309556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93269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169FE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30532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F3842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9851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88825"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10" tIns="45710" rIns="45710" bIns="45710" anchor="ctr"/>
          <a:lstStyle/>
          <a:p>
            <a:pPr algn="ctr" defTabSz="913916" fontAlgn="base">
              <a:spcBef>
                <a:spcPct val="0"/>
              </a:spcBef>
              <a:spcAft>
                <a:spcPct val="0"/>
              </a:spcAft>
              <a:defRPr/>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657" indent="0">
              <a:buNone/>
              <a:defRPr>
                <a:gradFill>
                  <a:gsLst>
                    <a:gs pos="1250">
                      <a:srgbClr val="000000"/>
                    </a:gs>
                    <a:gs pos="100000">
                      <a:srgbClr val="000000"/>
                    </a:gs>
                  </a:gsLst>
                  <a:lin ang="5400000" scaled="0"/>
                </a:gradFill>
                <a:latin typeface="Segoe UI" pitchFamily="34" charset="0"/>
                <a:cs typeface="Segoe UI" pitchFamily="34" charset="0"/>
              </a:defRPr>
            </a:lvl2pPr>
            <a:lvl3pPr marL="572973" indent="0">
              <a:buNone/>
              <a:defRPr>
                <a:gradFill>
                  <a:gsLst>
                    <a:gs pos="1250">
                      <a:srgbClr val="000000"/>
                    </a:gs>
                    <a:gs pos="100000">
                      <a:srgbClr val="000000"/>
                    </a:gs>
                  </a:gsLst>
                  <a:lin ang="5400000" scaled="0"/>
                </a:gradFill>
                <a:latin typeface="Segoe UI" pitchFamily="34" charset="0"/>
                <a:cs typeface="Segoe UI" pitchFamily="34" charset="0"/>
              </a:defRPr>
            </a:lvl3pPr>
            <a:lvl4pPr marL="798353"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08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6431530"/>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88826"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5506153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4" y="228600"/>
            <a:ext cx="11149013" cy="609398"/>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114" y="1447800"/>
            <a:ext cx="11149013" cy="20669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6433517"/>
      </p:ext>
    </p:extLst>
  </p:cSld>
  <p:clrMapOvr>
    <a:masterClrMapping/>
  </p:clrMapOvr>
  <p:transition spd="slow">
    <p:push dir="u"/>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0461731"/>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363" y="2084176"/>
            <a:ext cx="9858104" cy="899665"/>
          </a:xfrm>
        </p:spPr>
        <p:txBody>
          <a:bodyPr/>
          <a:lstStyle>
            <a:lvl1pPr marL="276646" indent="-276646">
              <a:tabLst>
                <a:tab pos="276646" algn="l"/>
              </a:tabLst>
              <a:defRPr sz="5874" baseline="0">
                <a:solidFill>
                  <a:schemeClr val="tx1"/>
                </a:solidFill>
              </a:defRPr>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6317" y="4773816"/>
            <a:ext cx="5377148" cy="1050216"/>
          </a:xfrm>
        </p:spPr>
        <p:txBody>
          <a:bodyPr/>
          <a:lstStyle>
            <a:lvl1pPr marL="0" indent="0">
              <a:spcBef>
                <a:spcPts val="0"/>
              </a:spcBef>
              <a:buNone/>
              <a:defRPr sz="3132"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4056959986"/>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4738232"/>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Title 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73"/>
            <a:ext cx="12188826" cy="6992181"/>
          </a:xfrm>
          <a:prstGeom prst="rect">
            <a:avLst/>
          </a:prstGeom>
        </p:spPr>
      </p:pic>
      <p:sp>
        <p:nvSpPr>
          <p:cNvPr id="10" name="Rectangle 9"/>
          <p:cNvSpPr/>
          <p:nvPr userDrawn="1"/>
        </p:nvSpPr>
        <p:spPr bwMode="gray">
          <a:xfrm>
            <a:off x="274703" y="2125677"/>
            <a:ext cx="7315200" cy="3657586"/>
          </a:xfrm>
          <a:prstGeom prst="rect">
            <a:avLst/>
          </a:prstGeom>
          <a:solidFill>
            <a:srgbClr val="68217A">
              <a:alpha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 Placeholder 4"/>
          <p:cNvSpPr>
            <a:spLocks noGrp="1"/>
          </p:cNvSpPr>
          <p:nvPr>
            <p:ph type="body" sz="quarter" idx="13" hasCustomPrompt="1"/>
          </p:nvPr>
        </p:nvSpPr>
        <p:spPr>
          <a:xfrm>
            <a:off x="469400" y="4476023"/>
            <a:ext cx="6892100" cy="516936"/>
          </a:xfrm>
        </p:spPr>
        <p:txBody>
          <a:bodyPr>
            <a:spAutoFit/>
          </a:bodyPr>
          <a:lstStyle>
            <a:lvl1pPr marL="0" indent="0">
              <a:spcBef>
                <a:spcPts val="0"/>
              </a:spcBef>
              <a:buNone/>
              <a:defRPr sz="2399" spc="-70" baseline="0">
                <a:solidFill>
                  <a:schemeClr val="bg1"/>
                </a:solidFill>
                <a:latin typeface="+mj-lt"/>
              </a:defRPr>
            </a:lvl1pPr>
          </a:lstStyle>
          <a:p>
            <a:pPr lvl="0"/>
            <a:r>
              <a:rPr lang="en-US" dirty="0"/>
              <a:t>Speaker Title</a:t>
            </a:r>
          </a:p>
        </p:txBody>
      </p:sp>
      <p:sp>
        <p:nvSpPr>
          <p:cNvPr id="28" name="Title 1"/>
          <p:cNvSpPr>
            <a:spLocks noGrp="1"/>
          </p:cNvSpPr>
          <p:nvPr>
            <p:ph type="title" hasCustomPrompt="1"/>
          </p:nvPr>
        </p:nvSpPr>
        <p:spPr>
          <a:xfrm>
            <a:off x="469401" y="3083909"/>
            <a:ext cx="6892100" cy="1163395"/>
          </a:xfrm>
        </p:spPr>
        <p:txBody>
          <a:bodyPr/>
          <a:lstStyle>
            <a:lvl1pPr>
              <a:defRPr sz="4199">
                <a:solidFill>
                  <a:schemeClr val="bg1"/>
                </a:solidFill>
              </a:defRPr>
            </a:lvl1pPr>
          </a:lstStyle>
          <a:p>
            <a:r>
              <a:rPr lang="en-US" dirty="0"/>
              <a:t>Line 1</a:t>
            </a:r>
            <a:br>
              <a:rPr lang="en-US" dirty="0"/>
            </a:br>
            <a:r>
              <a:rPr lang="en-US" dirty="0"/>
              <a:t>Line 2</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5577" y="400918"/>
            <a:ext cx="2272715" cy="636478"/>
          </a:xfrm>
          <a:prstGeom prst="rect">
            <a:avLst/>
          </a:prstGeom>
        </p:spPr>
      </p:pic>
    </p:spTree>
    <p:extLst>
      <p:ext uri="{BB962C8B-B14F-4D97-AF65-F5344CB8AC3E}">
        <p14:creationId xmlns:p14="http://schemas.microsoft.com/office/powerpoint/2010/main" val="3244234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119487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7982" y="6131268"/>
            <a:ext cx="2742486" cy="365125"/>
          </a:xfrm>
        </p:spPr>
        <p:txBody>
          <a:bodyPr/>
          <a:lstStyle>
            <a:lvl1pPr>
              <a:defRPr sz="2799">
                <a:solidFill>
                  <a:schemeClr val="bg1"/>
                </a:solidFill>
              </a:defRPr>
            </a:lvl1pPr>
          </a:lstStyle>
          <a:p>
            <a:r>
              <a:rPr lang="es-AR" dirty="0"/>
              <a:t>Speaker </a:t>
            </a:r>
            <a:r>
              <a:rPr lang="es-AR" dirty="0" err="1"/>
              <a:t>name</a:t>
            </a:r>
            <a:endParaRPr lang="es-AR" dirty="0"/>
          </a:p>
        </p:txBody>
      </p:sp>
      <p:sp>
        <p:nvSpPr>
          <p:cNvPr id="7" name="Título 1"/>
          <p:cNvSpPr>
            <a:spLocks noGrp="1"/>
          </p:cNvSpPr>
          <p:nvPr>
            <p:ph type="title" hasCustomPrompt="1"/>
          </p:nvPr>
        </p:nvSpPr>
        <p:spPr>
          <a:xfrm>
            <a:off x="761802" y="4362317"/>
            <a:ext cx="11427023" cy="1295400"/>
          </a:xfrm>
        </p:spPr>
        <p:txBody>
          <a:bodyPr>
            <a:noAutofit/>
          </a:bodyPr>
          <a:lstStyle>
            <a:lvl1pPr>
              <a:defRPr b="1">
                <a:solidFill>
                  <a:schemeClr val="bg1"/>
                </a:solidFill>
                <a:latin typeface="+mj-lt"/>
                <a:cs typeface="Segoe UI" panose="020B0502040204020203" pitchFamily="34" charset="0"/>
              </a:defRPr>
            </a:lvl1pPr>
          </a:lstStyle>
          <a:p>
            <a:r>
              <a:rPr lang="en-US" sz="5398" b="0" spc="0" dirty="0"/>
              <a:t>Transforming Business </a:t>
            </a:r>
            <a:br>
              <a:rPr lang="en-US" sz="5398" b="0" spc="0" dirty="0"/>
            </a:br>
            <a:r>
              <a:rPr lang="en-US" sz="5398" b="0" spc="0" dirty="0"/>
              <a:t>for the Digital Age</a:t>
            </a:r>
            <a:endParaRPr lang="es-ES" sz="5398" b="0" spc="0" dirty="0">
              <a:solidFill>
                <a:srgbClr val="00BCF2"/>
              </a:solidFill>
            </a:endParaRP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379251" y="296488"/>
            <a:ext cx="1401713" cy="299713"/>
          </a:xfrm>
          <a:prstGeom prst="rect">
            <a:avLst/>
          </a:prstGeom>
        </p:spPr>
      </p:pic>
    </p:spTree>
    <p:extLst>
      <p:ext uri="{BB962C8B-B14F-4D97-AF65-F5344CB8AC3E}">
        <p14:creationId xmlns:p14="http://schemas.microsoft.com/office/powerpoint/2010/main" val="1689306371"/>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Imagen 7" descr="CARÁTUL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Tree>
    <p:extLst>
      <p:ext uri="{BB962C8B-B14F-4D97-AF65-F5344CB8AC3E}">
        <p14:creationId xmlns:p14="http://schemas.microsoft.com/office/powerpoint/2010/main" val="3953767410"/>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8" name="Rectangle 27"/>
          <p:cNvSpPr/>
          <p:nvPr userDrawn="1"/>
        </p:nvSpPr>
        <p:spPr>
          <a:xfrm>
            <a:off x="14284" y="5956084"/>
            <a:ext cx="12188825" cy="890179"/>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91416" rIns="91416" bIns="91416" numCol="1" spcCol="0" rtlCol="0" fromWordArt="0" anchor="b" anchorCtr="0" forceAA="0" compatLnSpc="1">
            <a:prstTxWarp prst="textNoShape">
              <a:avLst/>
            </a:prstTxWarp>
            <a:noAutofit/>
          </a:bodyPr>
          <a:lstStyle/>
          <a:p>
            <a:pPr algn="r"/>
            <a:endParaRPr lang="en-US" sz="1200" dirty="0" err="1"/>
          </a:p>
        </p:txBody>
      </p:sp>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1399822"/>
          </a:xfrm>
          <a:prstGeom prst="rect">
            <a:avLst/>
          </a:prstGeom>
        </p:spPr>
      </p:pic>
    </p:spTree>
    <p:extLst>
      <p:ext uri="{BB962C8B-B14F-4D97-AF65-F5344CB8AC3E}">
        <p14:creationId xmlns:p14="http://schemas.microsoft.com/office/powerpoint/2010/main" val="462828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1+#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47390" y="801225"/>
            <a:ext cx="10512862" cy="1325563"/>
          </a:xfrm>
        </p:spPr>
        <p:txBody>
          <a:bodyPr/>
          <a:lstStyle>
            <a:lvl1pPr algn="ctr">
              <a:defRPr>
                <a:solidFill>
                  <a:srgbClr val="68217A"/>
                </a:solidFill>
              </a:defRPr>
            </a:lvl1pPr>
          </a:lstStyle>
          <a:p>
            <a:r>
              <a:rPr lang="en-US" dirty="0"/>
              <a:t>Click to edit Master title style</a:t>
            </a:r>
            <a:endParaRPr lang="es-AR" dirty="0"/>
          </a:p>
        </p:txBody>
      </p:sp>
      <p:sp>
        <p:nvSpPr>
          <p:cNvPr id="7" name="Rectangle 6"/>
          <p:cNvSpPr/>
          <p:nvPr userDrawn="1"/>
        </p:nvSpPr>
        <p:spPr>
          <a:xfrm>
            <a:off x="14284" y="5956084"/>
            <a:ext cx="12188825" cy="890179"/>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91416" rIns="91416" bIns="91416" numCol="1" spcCol="0" rtlCol="0" fromWordArt="0" anchor="b" anchorCtr="0" forceAA="0" compatLnSpc="1">
            <a:prstTxWarp prst="textNoShape">
              <a:avLst/>
            </a:prstTxWarp>
            <a:noAutofit/>
          </a:bodyPr>
          <a:lstStyle/>
          <a:p>
            <a:pPr algn="r"/>
            <a:endParaRPr lang="en-US" sz="1200" dirty="0" err="1"/>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1399822"/>
          </a:xfrm>
          <a:prstGeom prst="rect">
            <a:avLst/>
          </a:prstGeom>
        </p:spPr>
      </p:pic>
    </p:spTree>
    <p:extLst>
      <p:ext uri="{BB962C8B-B14F-4D97-AF65-F5344CB8AC3E}">
        <p14:creationId xmlns:p14="http://schemas.microsoft.com/office/powerpoint/2010/main" val="3576361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95171" y="1508152"/>
            <a:ext cx="5180251" cy="883356"/>
          </a:xfrm>
        </p:spPr>
        <p:txBody>
          <a:bodyPr/>
          <a:lstStyle>
            <a:lvl1pPr marL="0" indent="0">
              <a:buNone/>
              <a:defRPr sz="3999">
                <a:solidFill>
                  <a:srgbClr val="5C5C5C"/>
                </a:solidFill>
                <a:latin typeface="+mn-lt"/>
              </a:defRPr>
            </a:lvl1pPr>
            <a:lvl2pPr marL="0" indent="0">
              <a:lnSpc>
                <a:spcPct val="100000"/>
              </a:lnSpc>
              <a:buNone/>
              <a:defRPr baseline="0">
                <a:solidFill>
                  <a:srgbClr val="01C5F2"/>
                </a:solidFill>
                <a:latin typeface="+mj-lt"/>
              </a:defRPr>
            </a:lvl2pPr>
            <a:lvl3pPr marL="914126" indent="0">
              <a:buNone/>
              <a:defRPr/>
            </a:lvl3pPr>
            <a:lvl4pPr marL="1371189" indent="0">
              <a:buNone/>
              <a:defRPr/>
            </a:lvl4pPr>
          </a:lstStyle>
          <a:p>
            <a:pPr lvl="0"/>
            <a:r>
              <a:rPr lang="en-US" dirty="0"/>
              <a:t>Edit Master text styles</a:t>
            </a:r>
          </a:p>
        </p:txBody>
      </p:sp>
      <p:sp>
        <p:nvSpPr>
          <p:cNvPr id="4" name="Content Placeholder 3"/>
          <p:cNvSpPr>
            <a:spLocks noGrp="1"/>
          </p:cNvSpPr>
          <p:nvPr>
            <p:ph sz="half" idx="2"/>
          </p:nvPr>
        </p:nvSpPr>
        <p:spPr>
          <a:xfrm>
            <a:off x="6536257" y="1504977"/>
            <a:ext cx="5180251" cy="4351338"/>
          </a:xfrm>
        </p:spPr>
        <p:txBody>
          <a:bodyPr>
            <a:normAutofit/>
          </a:bodyPr>
          <a:lstStyle>
            <a:lvl1pPr marL="0" indent="0">
              <a:buNone/>
              <a:defRPr sz="2399">
                <a:solidFill>
                  <a:srgbClr val="68217A"/>
                </a:solidFill>
                <a:latin typeface="+mn-lt"/>
              </a:defRPr>
            </a:lvl1pPr>
          </a:lstStyle>
          <a:p>
            <a:pPr lvl="0"/>
            <a:r>
              <a:rPr lang="en-US" dirty="0"/>
              <a:t>Edit Master text styles</a:t>
            </a:r>
          </a:p>
        </p:txBody>
      </p:sp>
      <p:sp>
        <p:nvSpPr>
          <p:cNvPr id="9" name="Rectangle 8"/>
          <p:cNvSpPr/>
          <p:nvPr userDrawn="1"/>
        </p:nvSpPr>
        <p:spPr>
          <a:xfrm>
            <a:off x="0" y="5967822"/>
            <a:ext cx="12188825" cy="890179"/>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16" tIns="91416" rIns="91416" bIns="91416" numCol="1" spcCol="0" rtlCol="0" fromWordArt="0" anchor="b" anchorCtr="0" forceAA="0" compatLnSpc="1">
            <a:prstTxWarp prst="textNoShape">
              <a:avLst/>
            </a:prstTxWarp>
            <a:noAutofit/>
          </a:bodyPr>
          <a:lstStyle/>
          <a:p>
            <a:pPr algn="r"/>
            <a:endParaRPr lang="en-US" sz="1200" dirty="0" err="1"/>
          </a:p>
        </p:txBody>
      </p:sp>
      <p:sp>
        <p:nvSpPr>
          <p:cNvPr id="10" name="Content Placeholder 3"/>
          <p:cNvSpPr>
            <a:spLocks noGrp="1"/>
          </p:cNvSpPr>
          <p:nvPr>
            <p:ph sz="half" idx="13" hasCustomPrompt="1"/>
          </p:nvPr>
        </p:nvSpPr>
        <p:spPr>
          <a:xfrm>
            <a:off x="495171" y="2642116"/>
            <a:ext cx="5180251" cy="2773947"/>
          </a:xfrm>
        </p:spPr>
        <p:txBody>
          <a:bodyPr>
            <a:normAutofit/>
          </a:bodyPr>
          <a:lstStyle>
            <a:lvl1pPr marL="0" indent="0">
              <a:buNone/>
              <a:defRPr sz="2399">
                <a:solidFill>
                  <a:srgbClr val="68217A"/>
                </a:solidFill>
                <a:latin typeface="+mj-lt"/>
              </a:defRPr>
            </a:lvl1pPr>
          </a:lstStyle>
          <a:p>
            <a:pPr lvl="0"/>
            <a:r>
              <a:rPr lang="en-US" dirty="0"/>
              <a:t>Second level</a:t>
            </a:r>
          </a:p>
        </p:txBody>
      </p:sp>
      <p:sp>
        <p:nvSpPr>
          <p:cNvPr id="5" name="Date Placeholder 4"/>
          <p:cNvSpPr>
            <a:spLocks noGrp="1"/>
          </p:cNvSpPr>
          <p:nvPr>
            <p:ph type="dt" sz="half" idx="10"/>
          </p:nvPr>
        </p:nvSpPr>
        <p:spPr>
          <a:xfrm>
            <a:off x="647531" y="6230348"/>
            <a:ext cx="2742486" cy="365125"/>
          </a:xfrm>
        </p:spPr>
        <p:txBody>
          <a:bodyPr/>
          <a:lstStyle>
            <a:lvl1pPr>
              <a:defRPr>
                <a:solidFill>
                  <a:schemeClr val="bg1"/>
                </a:solidFill>
              </a:defRPr>
            </a:lvl1pPr>
          </a:lstStyle>
          <a:p>
            <a:r>
              <a:rPr lang="es-AR" dirty="0"/>
              <a:t>Case </a:t>
            </a:r>
            <a:r>
              <a:rPr lang="es-AR" dirty="0" err="1"/>
              <a:t>overview</a:t>
            </a:r>
            <a:endParaRPr lang="es-AR" dirty="0"/>
          </a:p>
        </p:txBody>
      </p:sp>
      <p:sp>
        <p:nvSpPr>
          <p:cNvPr id="7" name="Slide Number Placeholder 6"/>
          <p:cNvSpPr>
            <a:spLocks noGrp="1"/>
          </p:cNvSpPr>
          <p:nvPr>
            <p:ph type="sldNum" sz="quarter" idx="12"/>
          </p:nvPr>
        </p:nvSpPr>
        <p:spPr>
          <a:xfrm>
            <a:off x="8608357" y="6242169"/>
            <a:ext cx="2742486" cy="365125"/>
          </a:xfrm>
        </p:spPr>
        <p:txBody>
          <a:bodyPr/>
          <a:lstStyle/>
          <a:p>
            <a:r>
              <a:rPr lang="es-AR" dirty="0" err="1"/>
              <a:t>Learn</a:t>
            </a:r>
            <a:r>
              <a:rPr lang="es-AR" dirty="0"/>
              <a:t> more</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1399822"/>
          </a:xfrm>
          <a:prstGeom prst="rect">
            <a:avLst/>
          </a:prstGeom>
        </p:spPr>
      </p:pic>
    </p:spTree>
    <p:extLst>
      <p:ext uri="{BB962C8B-B14F-4D97-AF65-F5344CB8AC3E}">
        <p14:creationId xmlns:p14="http://schemas.microsoft.com/office/powerpoint/2010/main" val="2885642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Oval 50"/>
          <p:cNvSpPr/>
          <p:nvPr userDrawn="1"/>
        </p:nvSpPr>
        <p:spPr>
          <a:xfrm>
            <a:off x="8573815" y="2877792"/>
            <a:ext cx="2820087" cy="2820820"/>
          </a:xfrm>
          <a:prstGeom prst="ellipse">
            <a:avLst/>
          </a:prstGeom>
          <a:solidFill>
            <a:srgbClr val="262626">
              <a:alpha val="79000"/>
            </a:srgbClr>
          </a:solidFill>
          <a:ln w="38100">
            <a:solidFill>
              <a:srgbClr val="682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eaLnBrk="1" fontAlgn="base" latinLnBrk="0" hangingPunct="1">
              <a:lnSpc>
                <a:spcPct val="90000"/>
              </a:lnSpc>
              <a:spcBef>
                <a:spcPct val="0"/>
              </a:spcBef>
              <a:spcAft>
                <a:spcPct val="0"/>
              </a:spcAft>
              <a:buClrTx/>
              <a:buSzTx/>
              <a:buFontTx/>
              <a:buNone/>
              <a:tabLst/>
              <a:defRPr/>
            </a:pPr>
            <a:endParaRPr kumimoji="0" lang="en-US" sz="1999"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 name="Oval 50"/>
          <p:cNvSpPr/>
          <p:nvPr userDrawn="1"/>
        </p:nvSpPr>
        <p:spPr>
          <a:xfrm>
            <a:off x="4680898" y="2904297"/>
            <a:ext cx="2793590" cy="2794316"/>
          </a:xfrm>
          <a:prstGeom prst="ellipse">
            <a:avLst/>
          </a:prstGeom>
          <a:solidFill>
            <a:srgbClr val="262626">
              <a:alpha val="79000"/>
            </a:srgbClr>
          </a:solidFill>
          <a:ln w="38100">
            <a:solidFill>
              <a:srgbClr val="682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eaLnBrk="1" fontAlgn="base" latinLnBrk="0" hangingPunct="1">
              <a:lnSpc>
                <a:spcPct val="90000"/>
              </a:lnSpc>
              <a:spcBef>
                <a:spcPct val="0"/>
              </a:spcBef>
              <a:spcAft>
                <a:spcPct val="0"/>
              </a:spcAft>
              <a:buClrTx/>
              <a:buSzTx/>
              <a:buFontTx/>
              <a:buNone/>
              <a:tabLst/>
              <a:defRPr/>
            </a:pPr>
            <a:endParaRPr kumimoji="0" lang="en-US" sz="1999"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 name="Oval 22"/>
          <p:cNvSpPr/>
          <p:nvPr userDrawn="1"/>
        </p:nvSpPr>
        <p:spPr bwMode="auto">
          <a:xfrm>
            <a:off x="5661798" y="2579640"/>
            <a:ext cx="839109" cy="839328"/>
          </a:xfrm>
          <a:prstGeom prst="ellipse">
            <a:avLst/>
          </a:prstGeom>
          <a:solidFill>
            <a:srgbClr val="2626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Oval 50"/>
          <p:cNvSpPr/>
          <p:nvPr userDrawn="1"/>
        </p:nvSpPr>
        <p:spPr>
          <a:xfrm>
            <a:off x="757109" y="2866770"/>
            <a:ext cx="2842128" cy="2842866"/>
          </a:xfrm>
          <a:prstGeom prst="ellipse">
            <a:avLst/>
          </a:prstGeom>
          <a:solidFill>
            <a:srgbClr val="262626">
              <a:alpha val="79000"/>
            </a:srgbClr>
          </a:solidFill>
          <a:ln w="38100">
            <a:solidFill>
              <a:srgbClr val="682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eaLnBrk="1" fontAlgn="base" latinLnBrk="0" hangingPunct="1">
              <a:lnSpc>
                <a:spcPct val="90000"/>
              </a:lnSpc>
              <a:spcBef>
                <a:spcPct val="0"/>
              </a:spcBef>
              <a:spcAft>
                <a:spcPct val="0"/>
              </a:spcAft>
              <a:buClrTx/>
              <a:buSzTx/>
              <a:buFontTx/>
              <a:buNone/>
              <a:tabLst/>
              <a:defRPr/>
            </a:pPr>
            <a:endParaRPr kumimoji="0" lang="en-US" sz="1999"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10" name="Straight Connector 43"/>
          <p:cNvCxnSpPr>
            <a:stCxn id="9" idx="6"/>
          </p:cNvCxnSpPr>
          <p:nvPr userDrawn="1"/>
        </p:nvCxnSpPr>
        <p:spPr>
          <a:xfrm>
            <a:off x="3599237" y="4288203"/>
            <a:ext cx="1081661" cy="13252"/>
          </a:xfrm>
          <a:prstGeom prst="line">
            <a:avLst/>
          </a:prstGeom>
          <a:solidFill>
            <a:schemeClr val="tx1">
              <a:alpha val="35000"/>
            </a:schemeClr>
          </a:solidFill>
          <a:ln w="38100">
            <a:solidFill>
              <a:srgbClr val="682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 name="Straight Connector 46"/>
          <p:cNvCxnSpPr>
            <a:endCxn id="6" idx="2"/>
          </p:cNvCxnSpPr>
          <p:nvPr userDrawn="1"/>
        </p:nvCxnSpPr>
        <p:spPr>
          <a:xfrm flipV="1">
            <a:off x="7474488" y="4288202"/>
            <a:ext cx="1099327" cy="13254"/>
          </a:xfrm>
          <a:prstGeom prst="line">
            <a:avLst/>
          </a:prstGeom>
          <a:solidFill>
            <a:schemeClr val="tx1">
              <a:alpha val="35000"/>
            </a:schemeClr>
          </a:solidFill>
          <a:ln w="38100">
            <a:solidFill>
              <a:srgbClr val="682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5" name="Oval 22"/>
          <p:cNvSpPr/>
          <p:nvPr userDrawn="1"/>
        </p:nvSpPr>
        <p:spPr bwMode="auto">
          <a:xfrm>
            <a:off x="1751102" y="2538710"/>
            <a:ext cx="839109" cy="839328"/>
          </a:xfrm>
          <a:prstGeom prst="ellipse">
            <a:avLst/>
          </a:prstGeom>
          <a:solidFill>
            <a:srgbClr val="2626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8" name="Oval 61"/>
          <p:cNvSpPr/>
          <p:nvPr userDrawn="1"/>
        </p:nvSpPr>
        <p:spPr bwMode="auto">
          <a:xfrm>
            <a:off x="9561163" y="2546146"/>
            <a:ext cx="836367" cy="836585"/>
          </a:xfrm>
          <a:prstGeom prst="ellipse">
            <a:avLst/>
          </a:prstGeom>
          <a:solidFill>
            <a:srgbClr val="2626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5" name="Text Placeholder 3"/>
          <p:cNvSpPr>
            <a:spLocks noGrp="1"/>
          </p:cNvSpPr>
          <p:nvPr>
            <p:ph type="body" sz="half" idx="2"/>
          </p:nvPr>
        </p:nvSpPr>
        <p:spPr>
          <a:xfrm>
            <a:off x="9041569" y="3510797"/>
            <a:ext cx="1884579" cy="1786077"/>
          </a:xfrm>
        </p:spPr>
        <p:txBody>
          <a:bodyPr>
            <a:normAutofit/>
          </a:bodyPr>
          <a:lstStyle>
            <a:lvl1pPr marL="0" indent="0" algn="ctr">
              <a:buNone/>
              <a:defRPr sz="1999">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dirty="0"/>
              <a:t>Edit Master text styles</a:t>
            </a:r>
          </a:p>
        </p:txBody>
      </p:sp>
      <p:sp>
        <p:nvSpPr>
          <p:cNvPr id="36" name="Text Placeholder 3"/>
          <p:cNvSpPr>
            <a:spLocks noGrp="1"/>
          </p:cNvSpPr>
          <p:nvPr>
            <p:ph type="body" sz="half" idx="13"/>
          </p:nvPr>
        </p:nvSpPr>
        <p:spPr>
          <a:xfrm>
            <a:off x="5171001" y="3510797"/>
            <a:ext cx="1884579" cy="1786077"/>
          </a:xfrm>
        </p:spPr>
        <p:txBody>
          <a:bodyPr>
            <a:normAutofit/>
          </a:bodyPr>
          <a:lstStyle>
            <a:lvl1pPr marL="0" indent="0" algn="ctr">
              <a:buNone/>
              <a:defRPr sz="1999">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dirty="0"/>
              <a:t>Edit Master text styles</a:t>
            </a:r>
          </a:p>
        </p:txBody>
      </p:sp>
      <p:sp>
        <p:nvSpPr>
          <p:cNvPr id="37" name="Text Placeholder 3"/>
          <p:cNvSpPr>
            <a:spLocks noGrp="1"/>
          </p:cNvSpPr>
          <p:nvPr>
            <p:ph type="body" sz="half" idx="14"/>
          </p:nvPr>
        </p:nvSpPr>
        <p:spPr>
          <a:xfrm>
            <a:off x="1201956" y="3530800"/>
            <a:ext cx="1884579" cy="1786077"/>
          </a:xfrm>
        </p:spPr>
        <p:txBody>
          <a:bodyPr>
            <a:normAutofit/>
          </a:bodyPr>
          <a:lstStyle>
            <a:lvl1pPr marL="0" indent="0" algn="ctr">
              <a:buNone/>
              <a:defRPr sz="1999">
                <a:solidFill>
                  <a:schemeClr val="bg1"/>
                </a:solidFill>
              </a:defRPr>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dirty="0"/>
              <a:t>Edit Master text styles</a:t>
            </a:r>
          </a:p>
        </p:txBody>
      </p:sp>
      <p:sp>
        <p:nvSpPr>
          <p:cNvPr id="38" name="Title 1"/>
          <p:cNvSpPr>
            <a:spLocks noGrp="1"/>
          </p:cNvSpPr>
          <p:nvPr>
            <p:ph type="title"/>
          </p:nvPr>
        </p:nvSpPr>
        <p:spPr>
          <a:xfrm>
            <a:off x="1147390" y="801225"/>
            <a:ext cx="10512862" cy="1325563"/>
          </a:xfrm>
        </p:spPr>
        <p:txBody>
          <a:bodyPr/>
          <a:lstStyle>
            <a:lvl1pPr algn="ctr">
              <a:defRPr>
                <a:solidFill>
                  <a:srgbClr val="68217A"/>
                </a:solidFill>
              </a:defRPr>
            </a:lvl1pPr>
          </a:lstStyle>
          <a:p>
            <a:r>
              <a:rPr lang="en-US" dirty="0"/>
              <a:t>Click to edit Master title style</a:t>
            </a:r>
            <a:endParaRPr lang="es-AR" dirty="0"/>
          </a:p>
        </p:txBody>
      </p:sp>
      <p:pic>
        <p:nvPicPr>
          <p:cNvPr id="39" name="Picture 3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1399822"/>
          </a:xfrm>
          <a:prstGeom prst="rect">
            <a:avLst/>
          </a:prstGeom>
        </p:spPr>
      </p:pic>
    </p:spTree>
    <p:extLst>
      <p:ext uri="{BB962C8B-B14F-4D97-AF65-F5344CB8AC3E}">
        <p14:creationId xmlns:p14="http://schemas.microsoft.com/office/powerpoint/2010/main" val="3820196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 calcmode="lin" valueType="num">
                                      <p:cBhvr>
                                        <p:cTn id="9" dur="1000" fill="hold"/>
                                        <p:tgtEl>
                                          <p:spTgt spid="15"/>
                                        </p:tgtEl>
                                        <p:attrNameLst>
                                          <p:attrName>style.rotation</p:attrName>
                                        </p:attrNameLst>
                                      </p:cBhvr>
                                      <p:tavLst>
                                        <p:tav tm="0">
                                          <p:val>
                                            <p:fltVal val="90"/>
                                          </p:val>
                                        </p:tav>
                                        <p:tav tm="100000">
                                          <p:val>
                                            <p:fltVal val="0"/>
                                          </p:val>
                                        </p:tav>
                                      </p:tavLst>
                                    </p:anim>
                                    <p:animEffect transition="in" filter="fade">
                                      <p:cBhvr>
                                        <p:cTn id="10" dur="1000"/>
                                        <p:tgtEl>
                                          <p:spTgt spid="1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1000" fill="hold"/>
                                        <p:tgtEl>
                                          <p:spTgt spid="8"/>
                                        </p:tgtEl>
                                        <p:attrNameLst>
                                          <p:attrName>ppt_w</p:attrName>
                                        </p:attrNameLst>
                                      </p:cBhvr>
                                      <p:tavLst>
                                        <p:tav tm="0">
                                          <p:val>
                                            <p:fltVal val="0"/>
                                          </p:val>
                                        </p:tav>
                                        <p:tav tm="100000">
                                          <p:val>
                                            <p:strVal val="#ppt_w"/>
                                          </p:val>
                                        </p:tav>
                                      </p:tavLst>
                                    </p:anim>
                                    <p:anim calcmode="lin" valueType="num">
                                      <p:cBhvr>
                                        <p:cTn id="14" dur="1000" fill="hold"/>
                                        <p:tgtEl>
                                          <p:spTgt spid="8"/>
                                        </p:tgtEl>
                                        <p:attrNameLst>
                                          <p:attrName>ppt_h</p:attrName>
                                        </p:attrNameLst>
                                      </p:cBhvr>
                                      <p:tavLst>
                                        <p:tav tm="0">
                                          <p:val>
                                            <p:fltVal val="0"/>
                                          </p:val>
                                        </p:tav>
                                        <p:tav tm="100000">
                                          <p:val>
                                            <p:strVal val="#ppt_h"/>
                                          </p:val>
                                        </p:tav>
                                      </p:tavLst>
                                    </p:anim>
                                    <p:anim calcmode="lin" valueType="num">
                                      <p:cBhvr>
                                        <p:cTn id="15" dur="1000" fill="hold"/>
                                        <p:tgtEl>
                                          <p:spTgt spid="8"/>
                                        </p:tgtEl>
                                        <p:attrNameLst>
                                          <p:attrName>style.rotation</p:attrName>
                                        </p:attrNameLst>
                                      </p:cBhvr>
                                      <p:tavLst>
                                        <p:tav tm="0">
                                          <p:val>
                                            <p:fltVal val="90"/>
                                          </p:val>
                                        </p:tav>
                                        <p:tav tm="100000">
                                          <p:val>
                                            <p:fltVal val="0"/>
                                          </p:val>
                                        </p:tav>
                                      </p:tavLst>
                                    </p:anim>
                                    <p:animEffect transition="in" filter="fade">
                                      <p:cBhvr>
                                        <p:cTn id="16" dur="1000"/>
                                        <p:tgtEl>
                                          <p:spTgt spid="8"/>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p:cTn id="19" dur="1000" fill="hold"/>
                                        <p:tgtEl>
                                          <p:spTgt spid="18"/>
                                        </p:tgtEl>
                                        <p:attrNameLst>
                                          <p:attrName>ppt_w</p:attrName>
                                        </p:attrNameLst>
                                      </p:cBhvr>
                                      <p:tavLst>
                                        <p:tav tm="0">
                                          <p:val>
                                            <p:fltVal val="0"/>
                                          </p:val>
                                        </p:tav>
                                        <p:tav tm="100000">
                                          <p:val>
                                            <p:strVal val="#ppt_w"/>
                                          </p:val>
                                        </p:tav>
                                      </p:tavLst>
                                    </p:anim>
                                    <p:anim calcmode="lin" valueType="num">
                                      <p:cBhvr>
                                        <p:cTn id="20" dur="1000" fill="hold"/>
                                        <p:tgtEl>
                                          <p:spTgt spid="18"/>
                                        </p:tgtEl>
                                        <p:attrNameLst>
                                          <p:attrName>ppt_h</p:attrName>
                                        </p:attrNameLst>
                                      </p:cBhvr>
                                      <p:tavLst>
                                        <p:tav tm="0">
                                          <p:val>
                                            <p:fltVal val="0"/>
                                          </p:val>
                                        </p:tav>
                                        <p:tav tm="100000">
                                          <p:val>
                                            <p:strVal val="#ppt_h"/>
                                          </p:val>
                                        </p:tav>
                                      </p:tavLst>
                                    </p:anim>
                                    <p:anim calcmode="lin" valueType="num">
                                      <p:cBhvr>
                                        <p:cTn id="21" dur="1000" fill="hold"/>
                                        <p:tgtEl>
                                          <p:spTgt spid="18"/>
                                        </p:tgtEl>
                                        <p:attrNameLst>
                                          <p:attrName>style.rotation</p:attrName>
                                        </p:attrNameLst>
                                      </p:cBhvr>
                                      <p:tavLst>
                                        <p:tav tm="0">
                                          <p:val>
                                            <p:fltVal val="90"/>
                                          </p:val>
                                        </p:tav>
                                        <p:tav tm="100000">
                                          <p:val>
                                            <p:fltVal val="0"/>
                                          </p:val>
                                        </p:tav>
                                      </p:tavLst>
                                    </p:anim>
                                    <p:animEffect transition="in" filter="fade">
                                      <p:cBhvr>
                                        <p:cTn id="22"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18" grpId="0" animBg="1"/>
    </p:bld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816" y="1952"/>
            <a:ext cx="12193518" cy="6857650"/>
          </a:xfrm>
          <a:prstGeom prst="rect">
            <a:avLst/>
          </a:prstGeom>
        </p:spPr>
      </p:pic>
      <p:sp>
        <p:nvSpPr>
          <p:cNvPr id="9" name="black overlay"/>
          <p:cNvSpPr/>
          <p:nvPr userDrawn="1"/>
        </p:nvSpPr>
        <p:spPr bwMode="auto">
          <a:xfrm>
            <a:off x="816" y="1952"/>
            <a:ext cx="12194333" cy="6912558"/>
          </a:xfrm>
          <a:prstGeom prst="rect">
            <a:avLst/>
          </a:prstGeom>
          <a:solidFill>
            <a:srgbClr val="181818">
              <a:alpha val="7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461205" y="2105215"/>
            <a:ext cx="6961695" cy="1325563"/>
          </a:xfrm>
        </p:spPr>
        <p:txBody>
          <a:bodyPr/>
          <a:lstStyle>
            <a:lvl1pPr>
              <a:defRPr b="1">
                <a:solidFill>
                  <a:schemeClr val="bg1"/>
                </a:solidFill>
              </a:defRPr>
            </a:lvl1pPr>
          </a:lstStyle>
          <a:p>
            <a:r>
              <a:rPr lang="en-US" dirty="0"/>
              <a:t>Click to edit Master title style</a:t>
            </a:r>
            <a:endParaRPr lang="es-AR" dirty="0"/>
          </a:p>
        </p:txBody>
      </p:sp>
    </p:spTree>
    <p:extLst>
      <p:ext uri="{BB962C8B-B14F-4D97-AF65-F5344CB8AC3E}">
        <p14:creationId xmlns:p14="http://schemas.microsoft.com/office/powerpoint/2010/main" val="1018141790"/>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633" y="1709739"/>
            <a:ext cx="10512862" cy="2852737"/>
          </a:xfrm>
        </p:spPr>
        <p:txBody>
          <a:bodyPr anchor="b"/>
          <a:lstStyle>
            <a:lvl1pPr>
              <a:defRPr sz="5998"/>
            </a:lvl1pPr>
          </a:lstStyle>
          <a:p>
            <a:r>
              <a:rPr lang="en-US" dirty="0"/>
              <a:t>Click to edit Master title style</a:t>
            </a:r>
            <a:endParaRPr lang="es-AR" dirty="0"/>
          </a:p>
        </p:txBody>
      </p:sp>
      <p:sp>
        <p:nvSpPr>
          <p:cNvPr id="3" name="Text Placeholder 2"/>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0E42B7C-E81D-4418-AFA5-E162D2C60455}" type="datetimeFigureOut">
              <a:rPr lang="es-AR" smtClean="0"/>
              <a:t>6/2/2017</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450495C1-F756-4D28-9529-EBB757EA24DF}" type="slidenum">
              <a:rPr lang="es-AR" smtClean="0"/>
              <a:t>‹#›</a:t>
            </a:fld>
            <a:endParaRPr lang="es-AR"/>
          </a:p>
        </p:txBody>
      </p:sp>
    </p:spTree>
    <p:extLst>
      <p:ext uri="{BB962C8B-B14F-4D97-AF65-F5344CB8AC3E}">
        <p14:creationId xmlns:p14="http://schemas.microsoft.com/office/powerpoint/2010/main" val="1998136833"/>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569" y="365126"/>
            <a:ext cx="10512862" cy="1325563"/>
          </a:xfrm>
        </p:spPr>
        <p:txBody>
          <a:bodyPr/>
          <a:lstStyle/>
          <a:p>
            <a:r>
              <a:rPr lang="en-US"/>
              <a:t>Click to edit Master title style</a:t>
            </a:r>
            <a:endParaRPr lang="es-AR"/>
          </a:p>
        </p:txBody>
      </p:sp>
      <p:sp>
        <p:nvSpPr>
          <p:cNvPr id="3" name="Text Placeholder 2"/>
          <p:cNvSpPr>
            <a:spLocks noGrp="1"/>
          </p:cNvSpPr>
          <p:nvPr>
            <p:ph type="body" idx="1"/>
          </p:nvPr>
        </p:nvSpPr>
        <p:spPr>
          <a:xfrm>
            <a:off x="839570" y="1681163"/>
            <a:ext cx="5156444"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4" name="Content Placeholder 3"/>
          <p:cNvSpPr>
            <a:spLocks noGrp="1"/>
          </p:cNvSpPr>
          <p:nvPr>
            <p:ph sz="half" idx="2"/>
          </p:nvPr>
        </p:nvSpPr>
        <p:spPr>
          <a:xfrm>
            <a:off x="839570" y="2505075"/>
            <a:ext cx="5156444"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5" name="Text Placeholder 4"/>
          <p:cNvSpPr>
            <a:spLocks noGrp="1"/>
          </p:cNvSpPr>
          <p:nvPr>
            <p:ph type="body" sz="quarter" idx="3"/>
          </p:nvPr>
        </p:nvSpPr>
        <p:spPr>
          <a:xfrm>
            <a:off x="6170593" y="1681163"/>
            <a:ext cx="5181838" cy="823912"/>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6" name="Content Placeholder 5"/>
          <p:cNvSpPr>
            <a:spLocks noGrp="1"/>
          </p:cNvSpPr>
          <p:nvPr>
            <p:ph sz="quarter" idx="4"/>
          </p:nvPr>
        </p:nvSpPr>
        <p:spPr>
          <a:xfrm>
            <a:off x="6170593" y="2505075"/>
            <a:ext cx="518183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7" name="Date Placeholder 6"/>
          <p:cNvSpPr>
            <a:spLocks noGrp="1"/>
          </p:cNvSpPr>
          <p:nvPr>
            <p:ph type="dt" sz="half" idx="10"/>
          </p:nvPr>
        </p:nvSpPr>
        <p:spPr/>
        <p:txBody>
          <a:bodyPr/>
          <a:lstStyle/>
          <a:p>
            <a:fld id="{80E42B7C-E81D-4418-AFA5-E162D2C60455}" type="datetimeFigureOut">
              <a:rPr lang="es-AR" smtClean="0"/>
              <a:t>6/2/2017</a:t>
            </a:fld>
            <a:endParaRPr lang="es-AR"/>
          </a:p>
        </p:txBody>
      </p:sp>
      <p:sp>
        <p:nvSpPr>
          <p:cNvPr id="8" name="Footer Placeholder 7"/>
          <p:cNvSpPr>
            <a:spLocks noGrp="1"/>
          </p:cNvSpPr>
          <p:nvPr>
            <p:ph type="ftr" sz="quarter" idx="11"/>
          </p:nvPr>
        </p:nvSpPr>
        <p:spPr/>
        <p:txBody>
          <a:bodyPr/>
          <a:lstStyle/>
          <a:p>
            <a:endParaRPr lang="es-AR"/>
          </a:p>
        </p:txBody>
      </p:sp>
      <p:sp>
        <p:nvSpPr>
          <p:cNvPr id="9" name="Slide Number Placeholder 8"/>
          <p:cNvSpPr>
            <a:spLocks noGrp="1"/>
          </p:cNvSpPr>
          <p:nvPr>
            <p:ph type="sldNum" sz="quarter" idx="12"/>
          </p:nvPr>
        </p:nvSpPr>
        <p:spPr/>
        <p:txBody>
          <a:bodyPr/>
          <a:lstStyle/>
          <a:p>
            <a:fld id="{450495C1-F756-4D28-9529-EBB757EA24DF}" type="slidenum">
              <a:rPr lang="es-AR" smtClean="0"/>
              <a:t>‹#›</a:t>
            </a:fld>
            <a:endParaRPr lang="es-AR"/>
          </a:p>
        </p:txBody>
      </p:sp>
    </p:spTree>
    <p:extLst>
      <p:ext uri="{BB962C8B-B14F-4D97-AF65-F5344CB8AC3E}">
        <p14:creationId xmlns:p14="http://schemas.microsoft.com/office/powerpoint/2010/main" val="2579795853"/>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E42B7C-E81D-4418-AFA5-E162D2C60455}" type="datetimeFigureOut">
              <a:rPr lang="es-AR" smtClean="0"/>
              <a:t>6/2/2017</a:t>
            </a:fld>
            <a:endParaRPr lang="es-AR"/>
          </a:p>
        </p:txBody>
      </p:sp>
      <p:sp>
        <p:nvSpPr>
          <p:cNvPr id="3" name="Footer Placeholder 2"/>
          <p:cNvSpPr>
            <a:spLocks noGrp="1"/>
          </p:cNvSpPr>
          <p:nvPr>
            <p:ph type="ftr" sz="quarter" idx="11"/>
          </p:nvPr>
        </p:nvSpPr>
        <p:spPr/>
        <p:txBody>
          <a:bodyPr/>
          <a:lstStyle/>
          <a:p>
            <a:endParaRPr lang="es-AR"/>
          </a:p>
        </p:txBody>
      </p:sp>
      <p:sp>
        <p:nvSpPr>
          <p:cNvPr id="4" name="Slide Number Placeholder 3"/>
          <p:cNvSpPr>
            <a:spLocks noGrp="1"/>
          </p:cNvSpPr>
          <p:nvPr>
            <p:ph type="sldNum" sz="quarter" idx="12"/>
          </p:nvPr>
        </p:nvSpPr>
        <p:spPr/>
        <p:txBody>
          <a:bodyPr/>
          <a:lstStyle/>
          <a:p>
            <a:fld id="{450495C1-F756-4D28-9529-EBB757EA24DF}" type="slidenum">
              <a:rPr lang="es-AR" smtClean="0"/>
              <a:t>‹#›</a:t>
            </a:fld>
            <a:endParaRPr lang="es-AR"/>
          </a:p>
        </p:txBody>
      </p:sp>
    </p:spTree>
    <p:extLst>
      <p:ext uri="{BB962C8B-B14F-4D97-AF65-F5344CB8AC3E}">
        <p14:creationId xmlns:p14="http://schemas.microsoft.com/office/powerpoint/2010/main" val="810485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9558011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s-AR"/>
          </a:p>
        </p:txBody>
      </p:sp>
      <p:sp>
        <p:nvSpPr>
          <p:cNvPr id="3" name="Content Placeholder 2"/>
          <p:cNvSpPr>
            <a:spLocks noGrp="1"/>
          </p:cNvSpPr>
          <p:nvPr>
            <p:ph idx="1"/>
          </p:nvPr>
        </p:nvSpPr>
        <p:spPr>
          <a:xfrm>
            <a:off x="5181838" y="987426"/>
            <a:ext cx="6170593" cy="4873625"/>
          </a:xfrm>
        </p:spPr>
        <p:txBody>
          <a:bodyPr/>
          <a:lstStyle>
            <a:lvl1pPr>
              <a:defRPr sz="3199"/>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0E42B7C-E81D-4418-AFA5-E162D2C60455}" type="datetimeFigureOut">
              <a:rPr lang="es-AR" smtClean="0"/>
              <a:t>6/2/2017</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450495C1-F756-4D28-9529-EBB757EA24DF}" type="slidenum">
              <a:rPr lang="es-AR" smtClean="0"/>
              <a:t>‹#›</a:t>
            </a:fld>
            <a:endParaRPr lang="es-AR"/>
          </a:p>
        </p:txBody>
      </p:sp>
    </p:spTree>
    <p:extLst>
      <p:ext uri="{BB962C8B-B14F-4D97-AF65-F5344CB8AC3E}">
        <p14:creationId xmlns:p14="http://schemas.microsoft.com/office/powerpoint/2010/main" val="928468635"/>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570" y="457200"/>
            <a:ext cx="3931213" cy="1600200"/>
          </a:xfrm>
        </p:spPr>
        <p:txBody>
          <a:bodyPr anchor="b"/>
          <a:lstStyle>
            <a:lvl1pPr>
              <a:defRPr sz="3199"/>
            </a:lvl1pPr>
          </a:lstStyle>
          <a:p>
            <a:r>
              <a:rPr lang="en-US"/>
              <a:t>Click to edit Master title style</a:t>
            </a:r>
            <a:endParaRPr lang="es-AR"/>
          </a:p>
        </p:txBody>
      </p:sp>
      <p:sp>
        <p:nvSpPr>
          <p:cNvPr id="3" name="Picture Placeholder 2"/>
          <p:cNvSpPr>
            <a:spLocks noGrp="1"/>
          </p:cNvSpPr>
          <p:nvPr>
            <p:ph type="pic" idx="1"/>
          </p:nvPr>
        </p:nvSpPr>
        <p:spPr>
          <a:xfrm>
            <a:off x="5181838" y="987426"/>
            <a:ext cx="6170593" cy="4873625"/>
          </a:xfrm>
        </p:spPr>
        <p:txBody>
          <a:bodyPr/>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endParaRPr lang="es-AR"/>
          </a:p>
        </p:txBody>
      </p:sp>
      <p:sp>
        <p:nvSpPr>
          <p:cNvPr id="4" name="Text Placeholder 3"/>
          <p:cNvSpPr>
            <a:spLocks noGrp="1"/>
          </p:cNvSpPr>
          <p:nvPr>
            <p:ph type="body" sz="half" idx="2"/>
          </p:nvPr>
        </p:nvSpPr>
        <p:spPr>
          <a:xfrm>
            <a:off x="839570" y="2057400"/>
            <a:ext cx="3931213" cy="3811588"/>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0E42B7C-E81D-4418-AFA5-E162D2C60455}" type="datetimeFigureOut">
              <a:rPr lang="es-AR" smtClean="0"/>
              <a:t>6/2/2017</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450495C1-F756-4D28-9529-EBB757EA24DF}" type="slidenum">
              <a:rPr lang="es-AR" smtClean="0"/>
              <a:t>‹#›</a:t>
            </a:fld>
            <a:endParaRPr lang="es-AR"/>
          </a:p>
        </p:txBody>
      </p:sp>
    </p:spTree>
    <p:extLst>
      <p:ext uri="{BB962C8B-B14F-4D97-AF65-F5344CB8AC3E}">
        <p14:creationId xmlns:p14="http://schemas.microsoft.com/office/powerpoint/2010/main" val="2979782930"/>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s-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Date Placeholder 3"/>
          <p:cNvSpPr>
            <a:spLocks noGrp="1"/>
          </p:cNvSpPr>
          <p:nvPr>
            <p:ph type="dt" sz="half" idx="10"/>
          </p:nvPr>
        </p:nvSpPr>
        <p:spPr/>
        <p:txBody>
          <a:bodyPr/>
          <a:lstStyle/>
          <a:p>
            <a:fld id="{80E42B7C-E81D-4418-AFA5-E162D2C60455}" type="datetimeFigureOut">
              <a:rPr lang="es-AR" smtClean="0"/>
              <a:t>6/2/2017</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450495C1-F756-4D28-9529-EBB757EA24DF}" type="slidenum">
              <a:rPr lang="es-AR" smtClean="0"/>
              <a:t>‹#›</a:t>
            </a:fld>
            <a:endParaRPr lang="es-AR"/>
          </a:p>
        </p:txBody>
      </p:sp>
    </p:spTree>
    <p:extLst>
      <p:ext uri="{BB962C8B-B14F-4D97-AF65-F5344CB8AC3E}">
        <p14:creationId xmlns:p14="http://schemas.microsoft.com/office/powerpoint/2010/main" val="1057584263"/>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2628" y="365125"/>
            <a:ext cx="2628215" cy="5811838"/>
          </a:xfrm>
        </p:spPr>
        <p:txBody>
          <a:bodyPr vert="eaVert"/>
          <a:lstStyle/>
          <a:p>
            <a:r>
              <a:rPr lang="en-US"/>
              <a:t>Click to edit Master title style</a:t>
            </a:r>
            <a:endParaRPr lang="es-AR"/>
          </a:p>
        </p:txBody>
      </p:sp>
      <p:sp>
        <p:nvSpPr>
          <p:cNvPr id="3" name="Vertical Text Placeholder 2"/>
          <p:cNvSpPr>
            <a:spLocks noGrp="1"/>
          </p:cNvSpPr>
          <p:nvPr>
            <p:ph type="body" orient="vert" idx="1"/>
          </p:nvPr>
        </p:nvSpPr>
        <p:spPr>
          <a:xfrm>
            <a:off x="837982" y="365125"/>
            <a:ext cx="7732286"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Date Placeholder 3"/>
          <p:cNvSpPr>
            <a:spLocks noGrp="1"/>
          </p:cNvSpPr>
          <p:nvPr>
            <p:ph type="dt" sz="half" idx="10"/>
          </p:nvPr>
        </p:nvSpPr>
        <p:spPr/>
        <p:txBody>
          <a:bodyPr/>
          <a:lstStyle/>
          <a:p>
            <a:fld id="{80E42B7C-E81D-4418-AFA5-E162D2C60455}" type="datetimeFigureOut">
              <a:rPr lang="es-AR" smtClean="0"/>
              <a:t>6/2/2017</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450495C1-F756-4D28-9529-EBB757EA24DF}" type="slidenum">
              <a:rPr lang="es-AR" smtClean="0"/>
              <a:t>‹#›</a:t>
            </a:fld>
            <a:endParaRPr lang="es-AR"/>
          </a:p>
        </p:txBody>
      </p:sp>
    </p:spTree>
    <p:extLst>
      <p:ext uri="{BB962C8B-B14F-4D97-AF65-F5344CB8AC3E}">
        <p14:creationId xmlns:p14="http://schemas.microsoft.com/office/powerpoint/2010/main" val="3634816514"/>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Title 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73"/>
            <a:ext cx="12188826" cy="6992181"/>
          </a:xfrm>
          <a:prstGeom prst="rect">
            <a:avLst/>
          </a:prstGeom>
        </p:spPr>
      </p:pic>
      <p:sp>
        <p:nvSpPr>
          <p:cNvPr id="10" name="Rectangle 9"/>
          <p:cNvSpPr/>
          <p:nvPr userDrawn="1"/>
        </p:nvSpPr>
        <p:spPr bwMode="gray">
          <a:xfrm>
            <a:off x="274703" y="2125677"/>
            <a:ext cx="7315200" cy="3657586"/>
          </a:xfrm>
          <a:prstGeom prst="rect">
            <a:avLst/>
          </a:prstGeom>
          <a:solidFill>
            <a:srgbClr val="68217A">
              <a:alpha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eaLnBrk="1" fontAlgn="base" latinLnBrk="0" hangingPunct="1">
              <a:lnSpc>
                <a:spcPct val="90000"/>
              </a:lnSpc>
              <a:spcBef>
                <a:spcPct val="0"/>
              </a:spcBef>
              <a:spcAft>
                <a:spcPct val="0"/>
              </a:spcAft>
              <a:buClrTx/>
              <a:buSzTx/>
              <a:buFontTx/>
              <a:buNone/>
              <a:tabLst/>
              <a:defRPr/>
            </a:pPr>
            <a:endParaRPr kumimoji="0" lang="en-US" sz="2399"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 Placeholder 4"/>
          <p:cNvSpPr>
            <a:spLocks noGrp="1"/>
          </p:cNvSpPr>
          <p:nvPr>
            <p:ph type="body" sz="quarter" idx="13" hasCustomPrompt="1"/>
          </p:nvPr>
        </p:nvSpPr>
        <p:spPr>
          <a:xfrm>
            <a:off x="469400" y="4476023"/>
            <a:ext cx="6892100" cy="424732"/>
          </a:xfrm>
        </p:spPr>
        <p:txBody>
          <a:bodyPr>
            <a:spAutoFit/>
          </a:bodyPr>
          <a:lstStyle>
            <a:lvl1pPr marL="0" indent="0">
              <a:spcBef>
                <a:spcPts val="0"/>
              </a:spcBef>
              <a:buNone/>
              <a:defRPr sz="2399" spc="-70" baseline="0">
                <a:solidFill>
                  <a:schemeClr val="bg1"/>
                </a:solidFill>
                <a:latin typeface="+mj-lt"/>
              </a:defRPr>
            </a:lvl1pPr>
          </a:lstStyle>
          <a:p>
            <a:pPr lvl="0"/>
            <a:r>
              <a:rPr lang="en-US" dirty="0"/>
              <a:t>Speaker Title</a:t>
            </a:r>
          </a:p>
        </p:txBody>
      </p:sp>
      <p:sp>
        <p:nvSpPr>
          <p:cNvPr id="28" name="Title 1"/>
          <p:cNvSpPr>
            <a:spLocks noGrp="1"/>
          </p:cNvSpPr>
          <p:nvPr>
            <p:ph type="title" hasCustomPrompt="1"/>
          </p:nvPr>
        </p:nvSpPr>
        <p:spPr>
          <a:xfrm>
            <a:off x="469401" y="3083909"/>
            <a:ext cx="6892100" cy="1163395"/>
          </a:xfrm>
        </p:spPr>
        <p:txBody>
          <a:bodyPr/>
          <a:lstStyle>
            <a:lvl1pPr>
              <a:defRPr sz="4199">
                <a:solidFill>
                  <a:schemeClr val="bg1"/>
                </a:solidFill>
              </a:defRPr>
            </a:lvl1pPr>
          </a:lstStyle>
          <a:p>
            <a:r>
              <a:rPr lang="en-US" dirty="0"/>
              <a:t>Line 1</a:t>
            </a:r>
            <a:br>
              <a:rPr lang="en-US" dirty="0"/>
            </a:br>
            <a:r>
              <a:rPr lang="en-US" dirty="0"/>
              <a:t>Line 2</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5577" y="400918"/>
            <a:ext cx="2272715" cy="636478"/>
          </a:xfrm>
          <a:prstGeom prst="rect">
            <a:avLst/>
          </a:prstGeom>
        </p:spPr>
      </p:pic>
    </p:spTree>
    <p:extLst>
      <p:ext uri="{BB962C8B-B14F-4D97-AF65-F5344CB8AC3E}">
        <p14:creationId xmlns:p14="http://schemas.microsoft.com/office/powerpoint/2010/main" val="9855092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DB48399-B9BA-4FE3-8B7D-71566AC1AB28}" type="datetimeFigureOut">
              <a:rPr lang="en-US" smtClean="0"/>
              <a:t>06-Feb-17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2F40D7-CFA1-4D21-BDE0-099A6CD1ED28}" type="slidenum">
              <a:rPr lang="en-US" smtClean="0"/>
              <a:t>‹#›</a:t>
            </a:fld>
            <a:endParaRPr lang="en-US"/>
          </a:p>
        </p:txBody>
      </p:sp>
    </p:spTree>
    <p:extLst>
      <p:ext uri="{BB962C8B-B14F-4D97-AF65-F5344CB8AC3E}">
        <p14:creationId xmlns:p14="http://schemas.microsoft.com/office/powerpoint/2010/main" val="2784024819"/>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l="1089" t="1852" r="2943"/>
          <a:stretch>
            <a:fillRect/>
          </a:stretch>
        </p:blipFill>
        <p:spPr bwMode="auto">
          <a:xfrm>
            <a:off x="0" y="0"/>
            <a:ext cx="1218727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userDrawn="1"/>
        </p:nvSpPr>
        <p:spPr bwMode="auto">
          <a:xfrm>
            <a:off x="269169" y="2077946"/>
            <a:ext cx="6273340" cy="3592434"/>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79238" tIns="143391" rIns="179238" bIns="143391"/>
          <a:lstStyle/>
          <a:p>
            <a:pPr algn="ctr" defTabSz="913916" eaLnBrk="1" hangingPunct="1">
              <a:lnSpc>
                <a:spcPct val="90000"/>
              </a:lnSpc>
              <a:defRPr/>
            </a:pPr>
            <a:endParaRPr lang="en-US" sz="2352"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7"/>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invGray">
          <a:xfrm>
            <a:off x="448096" y="470068"/>
            <a:ext cx="1792383" cy="384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bwMode="auto">
          <a:xfrm>
            <a:off x="269232" y="2077814"/>
            <a:ext cx="6274896" cy="1793104"/>
          </a:xfrm>
          <a:noFill/>
        </p:spPr>
        <p:txBody>
          <a:bodyPr anchorCtr="0"/>
          <a:lstStyle>
            <a:lvl1pPr>
              <a:defRPr sz="5293" spc="-98" baseline="0">
                <a:gradFill>
                  <a:gsLst>
                    <a:gs pos="57576">
                      <a:srgbClr val="FFFFFF"/>
                    </a:gs>
                    <a:gs pos="35000">
                      <a:srgbClr val="FFFFFF"/>
                    </a:gs>
                  </a:gsLst>
                  <a:lin ang="5400000" scaled="0"/>
                </a:gradFill>
              </a:defRPr>
            </a:lvl1pPr>
          </a:lstStyle>
          <a:p>
            <a:r>
              <a:rPr lang="en-US"/>
              <a:t>Click to edit Master title style</a:t>
            </a:r>
            <a:endParaRPr lang="en-US" dirty="0"/>
          </a:p>
        </p:txBody>
      </p:sp>
      <p:sp>
        <p:nvSpPr>
          <p:cNvPr id="3" name="Text Placeholder 2"/>
          <p:cNvSpPr>
            <a:spLocks noGrp="1"/>
          </p:cNvSpPr>
          <p:nvPr>
            <p:ph type="body" sz="quarter" idx="14"/>
          </p:nvPr>
        </p:nvSpPr>
        <p:spPr bwMode="auto">
          <a:xfrm>
            <a:off x="267613" y="3877276"/>
            <a:ext cx="6274896" cy="1793104"/>
          </a:xfrm>
        </p:spPr>
        <p:txBody>
          <a:bodyPr tIns="109728" bIns="109728">
            <a:noAutofit/>
          </a:bodyPr>
          <a:lstStyle>
            <a:lvl1pPr marL="0" indent="0">
              <a:spcBef>
                <a:spcPts val="0"/>
              </a:spcBef>
              <a:buNone/>
              <a:defRPr sz="3136">
                <a:gradFill>
                  <a:gsLst>
                    <a:gs pos="57576">
                      <a:srgbClr val="FFFFFF"/>
                    </a:gs>
                    <a:gs pos="35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2684562919"/>
      </p:ext>
    </p:extLst>
  </p:cSld>
  <p:clrMapOvr>
    <a:masterClrMapping/>
  </p:clrMapOvr>
  <p:transition spd="med">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8096" y="6001918"/>
            <a:ext cx="1792383" cy="386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69232" y="2084187"/>
            <a:ext cx="8961851" cy="1793090"/>
          </a:xfrm>
          <a:noFill/>
        </p:spPr>
        <p:txBody>
          <a:bodyPr anchorCtr="0"/>
          <a:lstStyle>
            <a:lvl1pPr>
              <a:defRPr sz="5293" spc="-98"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231" y="3878574"/>
            <a:ext cx="7169469" cy="1792326"/>
          </a:xfrm>
          <a:noFill/>
        </p:spPr>
        <p:txBody>
          <a:bodyPr tIns="109728"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2987805683"/>
      </p:ext>
    </p:extLst>
  </p:cSld>
  <p:clrMapOvr>
    <a:masterClrMapping/>
  </p:clrMapOvr>
  <p:transition spd="slow"/>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169" y="1189177"/>
            <a:ext cx="11650488"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0"/>
            </a:lvl2pPr>
            <a:lvl3pPr marL="224051" indent="0">
              <a:buNone/>
              <a:defRPr/>
            </a:lvl3pPr>
            <a:lvl4pPr marL="448102" indent="0">
              <a:buNone/>
              <a:defRPr/>
            </a:lvl4pPr>
            <a:lvl5pPr marL="67215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5734505"/>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012667"/>
          </a:xfrm>
        </p:spPr>
        <p:txBody>
          <a:bodyPr/>
          <a:lstStyle>
            <a:lvl1pPr>
              <a:defRPr sz="352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345091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sp>
        <p:nvSpPr>
          <p:cNvPr id="6"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22462106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5"/>
            <a:ext cx="5377147" cy="1877004"/>
          </a:xfrm>
        </p:spPr>
        <p:txBody>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5"/>
            <a:ext cx="5377147" cy="1877004"/>
          </a:xfrm>
        </p:spPr>
        <p:txBody>
          <a:bodyPr/>
          <a:lstStyle>
            <a:lvl1pPr marL="0" indent="0">
              <a:spcBef>
                <a:spcPts val="1200"/>
              </a:spcBef>
              <a:buClr>
                <a:schemeClr val="tx1"/>
              </a:buClr>
              <a:buFont typeface="Wingdings" pitchFamily="2" charset="2"/>
              <a:buNone/>
              <a:defRPr sz="3136"/>
            </a:lvl1pPr>
            <a:lvl2pPr marL="0" indent="0">
              <a:buNone/>
              <a:defRPr sz="1960"/>
            </a:lvl2pPr>
            <a:lvl3pPr marL="227163" indent="0">
              <a:buNone/>
              <a:tabLst/>
              <a:defRPr sz="1960"/>
            </a:lvl3pPr>
            <a:lvl4pPr marL="451214" indent="0">
              <a:buNone/>
              <a:defRPr/>
            </a:lvl4pPr>
            <a:lvl5pPr marL="67215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4844093"/>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1" y="1189176"/>
            <a:ext cx="5377147" cy="2377940"/>
          </a:xfrm>
        </p:spPr>
        <p:txBody>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0" y="1189176"/>
            <a:ext cx="5377147" cy="2377940"/>
          </a:xfrm>
        </p:spPr>
        <p:txBody>
          <a:bodyPr/>
          <a:lstStyle>
            <a:lvl1pPr marL="281620" indent="-281620">
              <a:spcBef>
                <a:spcPts val="1200"/>
              </a:spcBef>
              <a:buClr>
                <a:schemeClr val="tx1"/>
              </a:buClr>
              <a:buFont typeface="Arial" pitchFamily="34" charset="0"/>
              <a:buChar char="•"/>
              <a:defRPr sz="3136"/>
            </a:lvl1pPr>
            <a:lvl2pPr marL="520596" indent="-228554">
              <a:defRPr sz="2352"/>
            </a:lvl2pPr>
            <a:lvl3pPr marL="685663" indent="-165067">
              <a:tabLst/>
              <a:defRPr sz="1960"/>
            </a:lvl3pPr>
            <a:lvl4pPr marL="863427" indent="-177765">
              <a:defRPr/>
            </a:lvl4pPr>
            <a:lvl5pPr marL="1028494" indent="-16506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1982166"/>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53991242"/>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0" name="Title 1"/>
          <p:cNvSpPr>
            <a:spLocks noGrp="1"/>
          </p:cNvSpPr>
          <p:nvPr>
            <p:ph type="title"/>
          </p:nvPr>
        </p:nvSpPr>
        <p:spPr>
          <a:xfrm>
            <a:off x="269170" y="442983"/>
            <a:ext cx="11652043" cy="641086"/>
          </a:xfrm>
        </p:spPr>
        <p:txBody>
          <a:bodyPr/>
          <a:lstStyle/>
          <a:p>
            <a:pPr algn="ctr"/>
            <a:r>
              <a:rPr lang="en-US" dirty="0">
                <a:solidFill>
                  <a:srgbClr val="00B0F0"/>
                </a:solidFill>
              </a:rPr>
              <a:t>Visual Studio Online</a:t>
            </a:r>
          </a:p>
        </p:txBody>
      </p:sp>
      <p:sp>
        <p:nvSpPr>
          <p:cNvPr id="31" name="Right Arrow 30"/>
          <p:cNvSpPr/>
          <p:nvPr userDrawn="1"/>
        </p:nvSpPr>
        <p:spPr>
          <a:xfrm>
            <a:off x="3233755" y="2300500"/>
            <a:ext cx="1611392"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2" name="Right Arrow 31"/>
          <p:cNvSpPr/>
          <p:nvPr userDrawn="1"/>
        </p:nvSpPr>
        <p:spPr>
          <a:xfrm>
            <a:off x="5580951" y="2300500"/>
            <a:ext cx="1646225"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33" name="Right Arrow 32"/>
          <p:cNvSpPr/>
          <p:nvPr userDrawn="1"/>
        </p:nvSpPr>
        <p:spPr>
          <a:xfrm>
            <a:off x="7962979" y="2300500"/>
            <a:ext cx="1025568" cy="944308"/>
          </a:xfrm>
          <a:prstGeom prst="rightArrow">
            <a:avLst>
              <a:gd name="adj1" fmla="val 50000"/>
              <a:gd name="adj2" fmla="val 73537"/>
            </a:avLst>
          </a:prstGeom>
          <a:solidFill>
            <a:srgbClr val="00BCF2"/>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47" name="TextBox 46"/>
          <p:cNvSpPr txBox="1"/>
          <p:nvPr userDrawn="1"/>
        </p:nvSpPr>
        <p:spPr>
          <a:xfrm>
            <a:off x="1634268" y="1666670"/>
            <a:ext cx="1836740" cy="352127"/>
          </a:xfrm>
          <a:prstGeom prst="rect">
            <a:avLst/>
          </a:prstGeom>
        </p:spPr>
        <p:txBody>
          <a:bodyPr vert="horz" wrap="square" lIns="91379" tIns="91379" rIns="91379" bIns="91379" rtlCol="0" anchor="t">
            <a:noAutofit/>
          </a:bodyPr>
          <a:lstStyle/>
          <a:p>
            <a:pPr marL="233201" marR="0" lvl="0" indent="-233201"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Code Repository</a:t>
            </a:r>
          </a:p>
        </p:txBody>
      </p:sp>
      <p:sp>
        <p:nvSpPr>
          <p:cNvPr id="48" name="TextBox 47"/>
          <p:cNvSpPr txBox="1"/>
          <p:nvPr userDrawn="1"/>
        </p:nvSpPr>
        <p:spPr>
          <a:xfrm>
            <a:off x="3671925" y="1666671"/>
            <a:ext cx="2466558" cy="310480"/>
          </a:xfrm>
          <a:prstGeom prst="rect">
            <a:avLst/>
          </a:prstGeom>
        </p:spPr>
        <p:txBody>
          <a:bodyPr vert="horz" wrap="square" lIns="91379" tIns="91379" rIns="91379" bIns="91379" rtlCol="0" anchor="t">
            <a:noAutofit/>
          </a:bodyPr>
          <a:lstStyle/>
          <a:p>
            <a:pPr marL="233201" marR="0" lvl="0" indent="-233201"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Build + Deploy</a:t>
            </a:r>
          </a:p>
        </p:txBody>
      </p:sp>
      <p:sp>
        <p:nvSpPr>
          <p:cNvPr id="49" name="TextBox 48"/>
          <p:cNvSpPr txBox="1"/>
          <p:nvPr userDrawn="1"/>
        </p:nvSpPr>
        <p:spPr>
          <a:xfrm>
            <a:off x="6301024" y="1666670"/>
            <a:ext cx="1836740" cy="352127"/>
          </a:xfrm>
          <a:prstGeom prst="rect">
            <a:avLst/>
          </a:prstGeom>
        </p:spPr>
        <p:txBody>
          <a:bodyPr vert="horz" wrap="square" lIns="91379" tIns="91379" rIns="91379" bIns="91379" rtlCol="0" anchor="t">
            <a:noAutofit/>
          </a:bodyPr>
          <a:lstStyle/>
          <a:p>
            <a:pPr marL="233201" marR="0" lvl="0" indent="-233201"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Load Testing</a:t>
            </a:r>
          </a:p>
        </p:txBody>
      </p:sp>
      <p:sp>
        <p:nvSpPr>
          <p:cNvPr id="50" name="TextBox 49"/>
          <p:cNvSpPr txBox="1"/>
          <p:nvPr userDrawn="1"/>
        </p:nvSpPr>
        <p:spPr>
          <a:xfrm>
            <a:off x="8822588" y="1666671"/>
            <a:ext cx="2047904" cy="379355"/>
          </a:xfrm>
          <a:prstGeom prst="rect">
            <a:avLst/>
          </a:prstGeom>
        </p:spPr>
        <p:txBody>
          <a:bodyPr vert="horz" wrap="square" lIns="91379" tIns="91379" rIns="91379" bIns="91379" rtlCol="0" anchor="t">
            <a:noAutofit/>
          </a:bodyPr>
          <a:lstStyle/>
          <a:p>
            <a:pPr marL="233201" marR="0" lvl="0" indent="-233201"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Release Management</a:t>
            </a:r>
          </a:p>
        </p:txBody>
      </p:sp>
      <p:sp>
        <p:nvSpPr>
          <p:cNvPr id="51" name="Rounded Rectangle 50"/>
          <p:cNvSpPr/>
          <p:nvPr userDrawn="1"/>
        </p:nvSpPr>
        <p:spPr>
          <a:xfrm>
            <a:off x="1788696" y="2089222"/>
            <a:ext cx="1483521"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2" name="Rounded Rectangle 51"/>
          <p:cNvSpPr/>
          <p:nvPr userDrawn="1"/>
        </p:nvSpPr>
        <p:spPr>
          <a:xfrm>
            <a:off x="4154444" y="2089222"/>
            <a:ext cx="1483521"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53" name="Rounded Rectangle 52"/>
          <p:cNvSpPr/>
          <p:nvPr userDrawn="1"/>
        </p:nvSpPr>
        <p:spPr>
          <a:xfrm>
            <a:off x="6520194" y="2089222"/>
            <a:ext cx="1483521"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ctr" anchorCtr="0" forceAA="0" compatLnSpc="1">
            <a:prstTxWarp prst="textNoShape">
              <a:avLst/>
            </a:prstTxWarp>
            <a:noAutofit/>
          </a:bodyPr>
          <a:lstStyle/>
          <a:p>
            <a:pPr marL="0" marR="0" lvl="0" indent="0" algn="ct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Bent Arrow 53"/>
          <p:cNvSpPr/>
          <p:nvPr userDrawn="1"/>
        </p:nvSpPr>
        <p:spPr>
          <a:xfrm rot="10800000">
            <a:off x="4094309" y="4000434"/>
            <a:ext cx="6118979" cy="1767158"/>
          </a:xfrm>
          <a:prstGeom prst="bentArrow">
            <a:avLst>
              <a:gd name="adj1" fmla="val 4873"/>
              <a:gd name="adj2" fmla="val 8600"/>
              <a:gd name="adj3" fmla="val 13322"/>
              <a:gd name="adj4" fmla="val 2947"/>
            </a:avLst>
          </a:prstGeom>
          <a:solidFill>
            <a:srgbClr val="00B0F0"/>
          </a:solidFill>
          <a:ln w="10795" cap="flat" cmpd="sng" algn="ctr">
            <a:no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pic>
        <p:nvPicPr>
          <p:cNvPr id="55" name="Picture 54"/>
          <p:cNvPicPr>
            <a:picLocks noChangeAspect="1"/>
          </p:cNvPicPr>
          <p:nvPr userDrawn="1"/>
        </p:nvPicPr>
        <p:blipFill>
          <a:blip r:embed="rId2"/>
          <a:stretch>
            <a:fillRect/>
          </a:stretch>
        </p:blipFill>
        <p:spPr>
          <a:xfrm>
            <a:off x="6119210" y="4630397"/>
            <a:ext cx="2069175" cy="1506589"/>
          </a:xfrm>
          <a:prstGeom prst="rect">
            <a:avLst/>
          </a:prstGeom>
        </p:spPr>
      </p:pic>
      <p:pic>
        <p:nvPicPr>
          <p:cNvPr id="56" name="Picture 55"/>
          <p:cNvPicPr>
            <a:picLocks noChangeAspect="1"/>
          </p:cNvPicPr>
          <p:nvPr userDrawn="1"/>
        </p:nvPicPr>
        <p:blipFill>
          <a:blip r:embed="rId3"/>
          <a:stretch>
            <a:fillRect/>
          </a:stretch>
        </p:blipFill>
        <p:spPr>
          <a:xfrm>
            <a:off x="4330776" y="2351457"/>
            <a:ext cx="1130303" cy="944398"/>
          </a:xfrm>
          <a:prstGeom prst="rect">
            <a:avLst/>
          </a:prstGeom>
        </p:spPr>
      </p:pic>
      <p:grpSp>
        <p:nvGrpSpPr>
          <p:cNvPr id="57" name="Group 56"/>
          <p:cNvGrpSpPr/>
          <p:nvPr userDrawn="1"/>
        </p:nvGrpSpPr>
        <p:grpSpPr>
          <a:xfrm>
            <a:off x="1859640" y="2405016"/>
            <a:ext cx="1026002" cy="1115670"/>
            <a:chOff x="1523922" y="2094289"/>
            <a:chExt cx="1106696" cy="1207151"/>
          </a:xfrm>
        </p:grpSpPr>
        <p:pic>
          <p:nvPicPr>
            <p:cNvPr id="58" name="Picture 57"/>
            <p:cNvPicPr>
              <a:picLocks noChangeAspect="1"/>
            </p:cNvPicPr>
            <p:nvPr/>
          </p:nvPicPr>
          <p:blipFill>
            <a:blip r:embed="rId4"/>
            <a:stretch>
              <a:fillRect/>
            </a:stretch>
          </p:blipFill>
          <p:spPr>
            <a:xfrm>
              <a:off x="1523922" y="2666999"/>
              <a:ext cx="455690" cy="634441"/>
            </a:xfrm>
            <a:prstGeom prst="rect">
              <a:avLst/>
            </a:prstGeom>
          </p:spPr>
        </p:pic>
        <p:pic>
          <p:nvPicPr>
            <p:cNvPr id="59" name="Picture 58"/>
            <p:cNvPicPr>
              <a:picLocks noChangeAspect="1"/>
            </p:cNvPicPr>
            <p:nvPr/>
          </p:nvPicPr>
          <p:blipFill>
            <a:blip r:embed="rId5"/>
            <a:stretch>
              <a:fillRect/>
            </a:stretch>
          </p:blipFill>
          <p:spPr>
            <a:xfrm>
              <a:off x="1903412" y="2094289"/>
              <a:ext cx="727206" cy="725111"/>
            </a:xfrm>
            <a:prstGeom prst="rect">
              <a:avLst/>
            </a:prstGeom>
          </p:spPr>
        </p:pic>
      </p:grpSp>
      <p:sp>
        <p:nvSpPr>
          <p:cNvPr id="60" name="TextBox 59"/>
          <p:cNvSpPr txBox="1"/>
          <p:nvPr userDrawn="1"/>
        </p:nvSpPr>
        <p:spPr>
          <a:xfrm>
            <a:off x="5617915" y="6136987"/>
            <a:ext cx="3288075" cy="661365"/>
          </a:xfrm>
          <a:prstGeom prst="rect">
            <a:avLst/>
          </a:prstGeom>
        </p:spPr>
        <p:txBody>
          <a:bodyPr vert="horz" wrap="square" lIns="91379" tIns="91379" rIns="91379" bIns="91379" rtlCol="0" anchor="t">
            <a:noAutofit/>
          </a:bodyPr>
          <a:lstStyle/>
          <a:p>
            <a:pPr marL="0" marR="0" lvl="0" indent="0" algn="ctr" defTabSz="89620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Application Insights and Hockey App</a:t>
            </a:r>
          </a:p>
        </p:txBody>
      </p:sp>
      <p:pic>
        <p:nvPicPr>
          <p:cNvPr id="62" name="Picture 61"/>
          <p:cNvPicPr>
            <a:picLocks noChangeAspect="1"/>
          </p:cNvPicPr>
          <p:nvPr userDrawn="1"/>
        </p:nvPicPr>
        <p:blipFill>
          <a:blip r:embed="rId6"/>
          <a:stretch>
            <a:fillRect/>
          </a:stretch>
        </p:blipFill>
        <p:spPr>
          <a:xfrm>
            <a:off x="9123336" y="3879260"/>
            <a:ext cx="1914086" cy="1183929"/>
          </a:xfrm>
          <a:prstGeom prst="rect">
            <a:avLst/>
          </a:prstGeom>
        </p:spPr>
      </p:pic>
      <p:sp>
        <p:nvSpPr>
          <p:cNvPr id="63" name="Rounded Rectangle 62"/>
          <p:cNvSpPr/>
          <p:nvPr userDrawn="1"/>
        </p:nvSpPr>
        <p:spPr>
          <a:xfrm>
            <a:off x="9118014" y="2089222"/>
            <a:ext cx="1483521" cy="1478932"/>
          </a:xfrm>
          <a:prstGeom prst="roundRect">
            <a:avLst>
              <a:gd name="adj" fmla="val 5783"/>
            </a:avLst>
          </a:prstGeom>
          <a:solidFill>
            <a:srgbClr val="0070C0"/>
          </a:solidFill>
          <a:ln w="28575" cap="flat" cmpd="sng" algn="ctr">
            <a:solidFill>
              <a:srgbClr val="FFFFFF"/>
            </a:solidFill>
            <a:prstDash val="solid"/>
          </a:ln>
          <a:effectLst/>
        </p:spPr>
        <p:txBody>
          <a:bodyPr rot="0" spcFirstLastPara="0" vertOverflow="overflow" horzOverflow="overflow" vert="horz" wrap="square" lIns="91379" tIns="91379" rIns="91379" bIns="91379" numCol="1" spcCol="0" rtlCol="0" fromWordArt="0" anchor="b" anchorCtr="0" forceAA="0" compatLnSpc="1">
            <a:prstTxWarp prst="textNoShape">
              <a:avLst/>
            </a:prstTxWarp>
            <a:noAutofit/>
          </a:bodyPr>
          <a:lstStyle/>
          <a:p>
            <a:pPr marL="0" marR="0" lvl="0" indent="0" algn="r" defTabSz="896203"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err="1">
              <a:ln>
                <a:noFill/>
              </a:ln>
              <a:solidFill>
                <a:srgbClr val="FFFFFF"/>
              </a:solidFill>
              <a:effectLst/>
              <a:uLnTx/>
              <a:uFillTx/>
              <a:latin typeface="Segoe UI"/>
              <a:ea typeface="+mn-ea"/>
              <a:cs typeface="+mn-cs"/>
            </a:endParaRPr>
          </a:p>
        </p:txBody>
      </p:sp>
      <p:sp>
        <p:nvSpPr>
          <p:cNvPr id="64" name="TextBox 63"/>
          <p:cNvSpPr txBox="1"/>
          <p:nvPr userDrawn="1"/>
        </p:nvSpPr>
        <p:spPr>
          <a:xfrm>
            <a:off x="9557627" y="4280217"/>
            <a:ext cx="1123135" cy="615609"/>
          </a:xfrm>
          <a:prstGeom prst="rect">
            <a:avLst/>
          </a:prstGeom>
          <a:noFill/>
        </p:spPr>
        <p:txBody>
          <a:bodyPr wrap="none" lIns="179238" tIns="143391" rIns="179238" bIns="143391" rtlCol="0">
            <a:spAutoFit/>
          </a:bodyPr>
          <a:lstStyle/>
          <a:p>
            <a:pPr>
              <a:lnSpc>
                <a:spcPct val="90000"/>
              </a:lnSpc>
              <a:spcAft>
                <a:spcPts val="588"/>
              </a:spcAft>
            </a:pPr>
            <a:r>
              <a:rPr lang="en-US" sz="2352" dirty="0">
                <a:solidFill>
                  <a:srgbClr val="00B0F0"/>
                </a:solidFill>
              </a:rPr>
              <a:t>Azure</a:t>
            </a:r>
          </a:p>
        </p:txBody>
      </p:sp>
      <p:pic>
        <p:nvPicPr>
          <p:cNvPr id="65" name="Picture 64"/>
          <p:cNvPicPr>
            <a:picLocks noChangeAspect="1"/>
          </p:cNvPicPr>
          <p:nvPr userDrawn="1"/>
        </p:nvPicPr>
        <p:blipFill>
          <a:blip r:embed="rId7"/>
          <a:stretch>
            <a:fillRect/>
          </a:stretch>
        </p:blipFill>
        <p:spPr>
          <a:xfrm>
            <a:off x="9467663" y="2490819"/>
            <a:ext cx="784219" cy="610442"/>
          </a:xfrm>
          <a:prstGeom prst="rect">
            <a:avLst/>
          </a:prstGeom>
        </p:spPr>
      </p:pic>
      <p:cxnSp>
        <p:nvCxnSpPr>
          <p:cNvPr id="66" name="Straight Arrow Connector 65"/>
          <p:cNvCxnSpPr/>
          <p:nvPr userDrawn="1"/>
        </p:nvCxnSpPr>
        <p:spPr>
          <a:xfrm flipV="1">
            <a:off x="2522173" y="3768321"/>
            <a:ext cx="0" cy="1482550"/>
          </a:xfrm>
          <a:prstGeom prst="straightConnector1">
            <a:avLst/>
          </a:prstGeom>
          <a:ln>
            <a:solidFill>
              <a:schemeClr val="tx1"/>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userDrawn="1"/>
        </p:nvPicPr>
        <p:blipFill>
          <a:blip r:embed="rId8"/>
          <a:stretch>
            <a:fillRect/>
          </a:stretch>
        </p:blipFill>
        <p:spPr>
          <a:xfrm>
            <a:off x="6752968" y="2332080"/>
            <a:ext cx="984697" cy="983152"/>
          </a:xfrm>
          <a:prstGeom prst="rect">
            <a:avLst/>
          </a:prstGeom>
        </p:spPr>
      </p:pic>
      <p:pic>
        <p:nvPicPr>
          <p:cNvPr id="28" name="Picture 27"/>
          <p:cNvPicPr>
            <a:picLocks noChangeAspect="1"/>
          </p:cNvPicPr>
          <p:nvPr userDrawn="1"/>
        </p:nvPicPr>
        <p:blipFill>
          <a:blip r:embed="rId9"/>
          <a:stretch>
            <a:fillRect/>
          </a:stretch>
        </p:blipFill>
        <p:spPr>
          <a:xfrm>
            <a:off x="1140209" y="5174412"/>
            <a:ext cx="2747093" cy="1772843"/>
          </a:xfrm>
          <a:prstGeom prst="rect">
            <a:avLst/>
          </a:prstGeom>
        </p:spPr>
      </p:pic>
    </p:spTree>
    <p:extLst>
      <p:ext uri="{BB962C8B-B14F-4D97-AF65-F5344CB8AC3E}">
        <p14:creationId xmlns:p14="http://schemas.microsoft.com/office/powerpoint/2010/main" val="1602134665"/>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70" y="1186356"/>
            <a:ext cx="9856549" cy="2139432"/>
          </a:xfrm>
          <a:noFill/>
        </p:spPr>
        <p:txBody>
          <a:bodyPr anchorCtr="0">
            <a:spAutoFit/>
          </a:bodyPr>
          <a:lstStyle>
            <a:lvl1pPr>
              <a:defRPr sz="7057" spc="-98" baseline="0">
                <a:gradFill>
                  <a:gsLst>
                    <a:gs pos="0">
                      <a:schemeClr val="tx1"/>
                    </a:gs>
                    <a:gs pos="10000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69170" y="3877276"/>
            <a:ext cx="9858106" cy="778565"/>
          </a:xfrm>
          <a:noFill/>
        </p:spPr>
        <p:txBody>
          <a:bodyPr lIns="182880" tIns="146304" rIns="182880" bIns="146304"/>
          <a:lstStyle>
            <a:lvl1pPr marL="0" indent="0">
              <a:spcBef>
                <a:spcPts val="0"/>
              </a:spcBef>
              <a:buNone/>
              <a:defRPr sz="3528" spc="0" baseline="0">
                <a:gradFill>
                  <a:gsLst>
                    <a:gs pos="0">
                      <a:schemeClr val="tx1"/>
                    </a:gs>
                    <a:gs pos="10000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2160198743"/>
      </p:ext>
    </p:extLst>
  </p:cSld>
  <p:clrMapOvr>
    <a:masterClrMapping/>
  </p:clrMapOvr>
  <p:transition spd="slow"/>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70" y="1186356"/>
            <a:ext cx="9856549" cy="2139432"/>
          </a:xfrm>
          <a:noFill/>
        </p:spPr>
        <p:txBody>
          <a:bodyPr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47946536"/>
      </p:ext>
    </p:extLst>
  </p:cSld>
  <p:clrMapOvr>
    <a:masterClrMapping/>
  </p:clrMapOvr>
  <p:transition spd="slow"/>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158793"/>
          </a:xfrm>
          <a:noFill/>
        </p:spPr>
        <p:txBody>
          <a:bodyPr anchorCtr="0">
            <a:spAutoFit/>
          </a:bodyPr>
          <a:lstStyle>
            <a:lvl1pPr>
              <a:defRPr sz="705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72038229"/>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158793"/>
          </a:xfrm>
          <a:noFill/>
        </p:spPr>
        <p:txBody>
          <a:bodyPr anchorCtr="0">
            <a:spAutoFit/>
          </a:bodyPr>
          <a:lstStyle>
            <a:lvl1pPr>
              <a:defRPr sz="705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974945079"/>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158793"/>
          </a:xfrm>
          <a:noFill/>
        </p:spPr>
        <p:txBody>
          <a:bodyPr anchorCtr="0">
            <a:spAutoFit/>
          </a:bodyPr>
          <a:lstStyle>
            <a:lvl1pPr>
              <a:defRPr sz="705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40040326"/>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169" y="2084172"/>
            <a:ext cx="11650488" cy="1158793"/>
          </a:xfrm>
          <a:noFill/>
        </p:spPr>
        <p:txBody>
          <a:bodyPr anchorCtr="0">
            <a:spAutoFit/>
          </a:bodyPr>
          <a:lstStyle>
            <a:lvl1pPr>
              <a:defRPr sz="7057" spc="-98" baseline="0">
                <a:gradFill>
                  <a:gsLst>
                    <a:gs pos="100000">
                      <a:schemeClr val="tx1"/>
                    </a:gs>
                    <a:gs pos="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75877634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0879009"/>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69171" y="1217195"/>
            <a:ext cx="5377147" cy="2872518"/>
          </a:xfrm>
        </p:spPr>
        <p:txBody>
          <a:bodyPr>
            <a:spAutoFit/>
          </a:bodyPr>
          <a:lstStyle>
            <a:lvl1pPr>
              <a:defRPr sz="646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Picture Placeholder 4"/>
          <p:cNvSpPr>
            <a:spLocks noGrp="1"/>
          </p:cNvSpPr>
          <p:nvPr>
            <p:ph type="pic" sz="quarter" idx="10"/>
          </p:nvPr>
        </p:nvSpPr>
        <p:spPr bwMode="ltGray">
          <a:xfrm>
            <a:off x="6095968" y="0"/>
            <a:ext cx="6092857"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pPr lvl="0"/>
            <a:r>
              <a:rPr lang="en-US" noProof="0" dirty="0"/>
              <a:t>Click icon to add picture</a:t>
            </a:r>
          </a:p>
        </p:txBody>
      </p:sp>
    </p:spTree>
    <p:extLst>
      <p:ext uri="{BB962C8B-B14F-4D97-AF65-F5344CB8AC3E}">
        <p14:creationId xmlns:p14="http://schemas.microsoft.com/office/powerpoint/2010/main" val="1658026880"/>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5148776"/>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5565786"/>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2117721"/>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4457539"/>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hidden">
          <a:xfrm>
            <a:off x="0" y="1189177"/>
            <a:ext cx="12188825" cy="566882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45710" tIns="45710" rIns="45710" bIns="45710" anchor="ctr"/>
          <a:lstStyle/>
          <a:p>
            <a:pPr algn="ctr" defTabSz="913916" eaLnBrk="1" hangingPunct="1">
              <a:defRPr/>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
        <p:nvSpPr>
          <p:cNvPr id="5" name="Text Placeholder 4"/>
          <p:cNvSpPr>
            <a:spLocks noGrp="1"/>
          </p:cNvSpPr>
          <p:nvPr>
            <p:ph type="body" sz="quarter" idx="10"/>
          </p:nvPr>
        </p:nvSpPr>
        <p:spPr>
          <a:xfrm>
            <a:off x="269169" y="1197322"/>
            <a:ext cx="11650487"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23613638"/>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lIns="179238" tIns="143391" rIns="179238" bIns="143391">
            <a:spAutoFit/>
          </a:bodyPr>
          <a:lstStyle/>
          <a:p>
            <a:pPr defTabSz="913737" fontAlgn="auto">
              <a:spcBef>
                <a:spcPts val="0"/>
              </a:spcBef>
              <a:spcAft>
                <a:spcPts val="0"/>
              </a:spcAft>
              <a:defRPr/>
            </a:pPr>
            <a:r>
              <a:rPr lang="en-US" sz="686" dirty="0">
                <a:gradFill>
                  <a:gsLst>
                    <a:gs pos="0">
                      <a:schemeClr val="tx1"/>
                    </a:gs>
                    <a:gs pos="100000">
                      <a:schemeClr val="tx1"/>
                    </a:gs>
                  </a:gsLst>
                  <a:lin ang="5400000" scaled="0"/>
                </a:gradFill>
                <a:latin typeface="+mn-lt"/>
                <a:ea typeface="+mn-ea"/>
                <a:cs typeface="Segoe UI" pitchFamily="34" charset="0"/>
              </a:rPr>
              <a:t>© 2015 Microsoft Corporation. All rights reserved. </a:t>
            </a:r>
          </a:p>
        </p:txBody>
      </p:sp>
      <p:pic>
        <p:nvPicPr>
          <p:cNvPr id="3" name="Picture 5"/>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invGray">
          <a:xfrm>
            <a:off x="449652" y="3083454"/>
            <a:ext cx="3223800" cy="691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11650518"/>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6"/>
            <a:ext cx="12188826" cy="619125"/>
          </a:xfrm>
          <a:prstGeom prst="rect">
            <a:avLst/>
          </a:prstGeom>
          <a:solidFill>
            <a:srgbClr val="FFFF99"/>
          </a:solidFill>
        </p:spPr>
        <p:txBody>
          <a:bodyPr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Click to edit Master text styles</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7227588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49" y="1635896"/>
            <a:ext cx="8603408" cy="4931036"/>
          </a:xfrm>
        </p:spPr>
        <p:txBody>
          <a:bodyPr wrap="square">
            <a:no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05136002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361" y="2084173"/>
            <a:ext cx="9858104" cy="1793104"/>
          </a:xfrm>
        </p:spPr>
        <p:txBody>
          <a:bodyPr/>
          <a:lstStyle>
            <a:lvl1pPr>
              <a:defRPr sz="4704" baseline="0"/>
            </a:lvl1pPr>
          </a:lstStyle>
          <a:p>
            <a:r>
              <a:rPr lang="en-US"/>
              <a:t>Click to edit Master title style</a:t>
            </a:r>
            <a:endParaRPr lang="en-US" dirty="0"/>
          </a:p>
        </p:txBody>
      </p:sp>
    </p:spTree>
    <p:extLst>
      <p:ext uri="{BB962C8B-B14F-4D97-AF65-F5344CB8AC3E}">
        <p14:creationId xmlns:p14="http://schemas.microsoft.com/office/powerpoint/2010/main" val="58015450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10" y="1635896"/>
            <a:ext cx="2688574" cy="4931036"/>
          </a:xfrm>
        </p:spPr>
        <p:txBody>
          <a:bodyPr>
            <a:noAutofit/>
          </a:bodyPr>
          <a:lstStyle>
            <a:lvl1pPr marL="336076" indent="-336076">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53605546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wrap="square" lIns="182880" tIns="146304" rIns="182880" bIns="146304" anchor="ctr">
            <a:noAutofit/>
          </a:bodyPr>
          <a:lstStyle>
            <a:lvl1pPr marL="0" indent="0">
              <a:lnSpc>
                <a:spcPct val="95000"/>
              </a:lnSpc>
              <a:spcBef>
                <a:spcPts val="0"/>
              </a:spcBef>
              <a:spcAft>
                <a:spcPts val="1600"/>
              </a:spcAft>
              <a:buNone/>
              <a:defRPr lang="en-US" sz="3528"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2">
                <a:solidFill>
                  <a:srgbClr val="FFFFFF"/>
                </a:solidFill>
              </a:defRPr>
            </a:lvl2pPr>
            <a:lvl3pPr>
              <a:lnSpc>
                <a:spcPct val="100000"/>
              </a:lnSpc>
              <a:spcBef>
                <a:spcPts val="800"/>
              </a:spcBef>
              <a:defRPr sz="1862">
                <a:solidFill>
                  <a:srgbClr val="FFFFFF"/>
                </a:solidFill>
              </a:defRPr>
            </a:lvl3pPr>
            <a:lvl4pPr>
              <a:lnSpc>
                <a:spcPct val="100000"/>
              </a:lnSpc>
              <a:spcBef>
                <a:spcPts val="800"/>
              </a:spcBef>
              <a:defRPr sz="1862">
                <a:solidFill>
                  <a:srgbClr val="FFFFFF"/>
                </a:solidFill>
              </a:defRPr>
            </a:lvl4pPr>
            <a:lvl5pPr>
              <a:lnSpc>
                <a:spcPct val="100000"/>
              </a:lnSpc>
              <a:spcBef>
                <a:spcPts val="800"/>
              </a:spcBef>
              <a:defRPr sz="1862">
                <a:solidFill>
                  <a:srgbClr val="FFFFFF"/>
                </a:solidFill>
              </a:defRPr>
            </a:lvl5pPr>
          </a:lstStyle>
          <a:p>
            <a:pPr marL="0" lvl="0" indent="0" algn="l" defTabSz="895974"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53023054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None/>
              <a:defRPr lang="en-US" sz="3528"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974"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172" y="291070"/>
            <a:ext cx="11650487" cy="896552"/>
          </a:xfrm>
        </p:spPr>
        <p:txBody>
          <a:bodyPr vert="horz" lIns="182880" tIns="146304" rIns="182880" bIns="146304" rtlCol="0" anchor="t">
            <a:noAutofit/>
          </a:bodyPr>
          <a:lstStyle>
            <a:lvl1pPr marL="0" indent="0"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170" y="1507552"/>
            <a:ext cx="3853643"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525"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43468642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429" b="8674"/>
          <a:stretch/>
        </p:blipFill>
        <p:spPr>
          <a:xfrm flipH="1">
            <a:off x="-3" y="0"/>
            <a:ext cx="12188827" cy="6994525"/>
          </a:xfrm>
          <a:prstGeom prst="rect">
            <a:avLst/>
          </a:prstGeom>
        </p:spPr>
      </p:pic>
      <p:sp>
        <p:nvSpPr>
          <p:cNvPr id="10" name="Rectangle 9"/>
          <p:cNvSpPr/>
          <p:nvPr userDrawn="1"/>
        </p:nvSpPr>
        <p:spPr bwMode="gray">
          <a:xfrm>
            <a:off x="274702" y="2125677"/>
            <a:ext cx="7315200" cy="3657586"/>
          </a:xfrm>
          <a:prstGeom prst="rect">
            <a:avLst/>
          </a:prstGeom>
          <a:solidFill>
            <a:srgbClr val="68217A">
              <a:alpha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 Placeholder 4"/>
          <p:cNvSpPr>
            <a:spLocks noGrp="1"/>
          </p:cNvSpPr>
          <p:nvPr>
            <p:ph type="body" sz="quarter" idx="13" hasCustomPrompt="1"/>
          </p:nvPr>
        </p:nvSpPr>
        <p:spPr>
          <a:xfrm>
            <a:off x="469400" y="4476022"/>
            <a:ext cx="6892100" cy="332399"/>
          </a:xfrm>
        </p:spPr>
        <p:txBody>
          <a:bodyPr>
            <a:spAutoFit/>
          </a:bodyPr>
          <a:lstStyle>
            <a:lvl1pPr marL="0" indent="0">
              <a:spcBef>
                <a:spcPts val="0"/>
              </a:spcBef>
              <a:buNone/>
              <a:defRPr sz="2400" spc="-70" baseline="0">
                <a:solidFill>
                  <a:schemeClr val="bg1"/>
                </a:solidFill>
                <a:latin typeface="+mj-lt"/>
              </a:defRPr>
            </a:lvl1pPr>
          </a:lstStyle>
          <a:p>
            <a:pPr lvl="0"/>
            <a:r>
              <a:rPr lang="en-US" dirty="0"/>
              <a:t>Speaker Title</a:t>
            </a:r>
          </a:p>
        </p:txBody>
      </p:sp>
      <p:sp>
        <p:nvSpPr>
          <p:cNvPr id="28" name="Title 1"/>
          <p:cNvSpPr>
            <a:spLocks noGrp="1"/>
          </p:cNvSpPr>
          <p:nvPr>
            <p:ph type="title" hasCustomPrompt="1"/>
          </p:nvPr>
        </p:nvSpPr>
        <p:spPr>
          <a:xfrm>
            <a:off x="469401" y="3083907"/>
            <a:ext cx="6892100" cy="1163395"/>
          </a:xfrm>
        </p:spPr>
        <p:txBody>
          <a:bodyPr/>
          <a:lstStyle>
            <a:lvl1pPr>
              <a:defRPr sz="4200">
                <a:solidFill>
                  <a:schemeClr val="bg1"/>
                </a:solidFill>
              </a:defRPr>
            </a:lvl1pPr>
          </a:lstStyle>
          <a:p>
            <a:r>
              <a:rPr lang="en-US" dirty="0"/>
              <a:t>Line 1</a:t>
            </a:r>
            <a:br>
              <a:rPr lang="en-US" dirty="0"/>
            </a:br>
            <a:r>
              <a:rPr lang="en-US" dirty="0"/>
              <a:t>Line 2</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5576" y="400918"/>
            <a:ext cx="2272715" cy="636478"/>
          </a:xfrm>
          <a:prstGeom prst="rect">
            <a:avLst/>
          </a:prstGeom>
        </p:spPr>
      </p:pic>
    </p:spTree>
    <p:extLst>
      <p:ext uri="{BB962C8B-B14F-4D97-AF65-F5344CB8AC3E}">
        <p14:creationId xmlns:p14="http://schemas.microsoft.com/office/powerpoint/2010/main" val="40659056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0126" y="2980724"/>
            <a:ext cx="7169534" cy="896552"/>
          </a:xfrm>
        </p:spPr>
        <p:txBody>
          <a:bodyPr vert="horz" wrap="square" lIns="182880" tIns="146304" rIns="182880" bIns="146304" rtlCol="0" anchor="ctr">
            <a:noAutofit/>
          </a:bodyPr>
          <a:lstStyle>
            <a:lvl1pPr marL="0" indent="0">
              <a:buFont typeface="Arial" panose="020B0604020202020204" pitchFamily="34" charset="0"/>
              <a:buNone/>
              <a:defRPr lang="en-US" sz="3528"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974"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169" y="1505896"/>
            <a:ext cx="3853623"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43003039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1504822"/>
          </a:xfrm>
        </p:spPr>
        <p:txBody>
          <a:bodyPr>
            <a:spAutoFit/>
          </a:bodyPr>
          <a:lstStyle>
            <a:lvl1pPr>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574" indent="-236498">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069" indent="-336076">
              <a:defRPr lang="en-US" sz="2352"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0"/>
            </a:lvl4pPr>
            <a:lvl5pPr>
              <a:defRPr sz="1960"/>
            </a:lvl5pPr>
          </a:lstStyle>
          <a:p>
            <a:pPr marL="0" lvl="0" indent="0" algn="l" defTabSz="895974" rtl="0" eaLnBrk="1" latinLnBrk="0" hangingPunct="1">
              <a:spcBef>
                <a:spcPct val="20000"/>
              </a:spcBef>
              <a:spcAft>
                <a:spcPts val="800"/>
              </a:spcAft>
              <a:buFont typeface="Arial" pitchFamily="34" charset="0"/>
              <a:buNone/>
            </a:pPr>
            <a:r>
              <a:rPr lang="en-US"/>
              <a:t>Click to edit Master text styles</a:t>
            </a:r>
          </a:p>
          <a:p>
            <a:pPr marL="0" lvl="1" indent="0" algn="l" defTabSz="895974" rtl="0" eaLnBrk="1" latinLnBrk="0" hangingPunct="1">
              <a:spcBef>
                <a:spcPct val="20000"/>
              </a:spcBef>
              <a:spcAft>
                <a:spcPts val="800"/>
              </a:spcAft>
              <a:buFont typeface="Arial" pitchFamily="34" charset="0"/>
              <a:buNone/>
            </a:pPr>
            <a:r>
              <a:rPr lang="en-US"/>
              <a:t>Second level</a:t>
            </a:r>
          </a:p>
          <a:p>
            <a:pPr marL="0" lvl="2" indent="0" algn="l" defTabSz="895974"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959342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056934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002" y="2425049"/>
            <a:ext cx="7998820"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9928119" y="6006587"/>
            <a:ext cx="1812771" cy="387120"/>
          </a:xfrm>
          <a:prstGeom prst="rect">
            <a:avLst/>
          </a:prstGeom>
          <a:noFill/>
          <a:ln>
            <a:noFill/>
          </a:ln>
        </p:spPr>
      </p:pic>
    </p:spTree>
    <p:extLst>
      <p:ext uri="{BB962C8B-B14F-4D97-AF65-F5344CB8AC3E}">
        <p14:creationId xmlns:p14="http://schemas.microsoft.com/office/powerpoint/2010/main" val="331349953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169" y="6171616"/>
            <a:ext cx="11650487" cy="395317"/>
          </a:xfrm>
          <a:prstGeom prst="rect">
            <a:avLst/>
          </a:prstGeom>
          <a:noFill/>
          <a:ln w="12700">
            <a:noFill/>
            <a:miter lim="800000"/>
            <a:headEnd type="none" w="sm" len="sm"/>
            <a:tailEnd type="none" w="sm" len="sm"/>
          </a:ln>
          <a:effectLst/>
        </p:spPr>
        <p:txBody>
          <a:bodyPr vert="horz" wrap="square" lIns="179238" tIns="143391" rIns="179238" bIns="143391" numCol="1" anchor="t" anchorCtr="0" compatLnSpc="1">
            <a:prstTxWarp prst="textNoShape">
              <a:avLst/>
            </a:prstTxWarp>
            <a:spAutoFit/>
          </a:bodyPr>
          <a:lstStyle/>
          <a:p>
            <a:pPr defTabSz="913737"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087" y="3085694"/>
            <a:ext cx="3226289" cy="687975"/>
          </a:xfrm>
          <a:prstGeom prst="rect">
            <a:avLst/>
          </a:prstGeom>
        </p:spPr>
      </p:pic>
    </p:spTree>
    <p:extLst>
      <p:ext uri="{BB962C8B-B14F-4D97-AF65-F5344CB8AC3E}">
        <p14:creationId xmlns:p14="http://schemas.microsoft.com/office/powerpoint/2010/main" val="200021852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169" y="2262478"/>
            <a:ext cx="1532066"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0526" y="2256322"/>
            <a:ext cx="3168528"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3676" y="2257102"/>
            <a:ext cx="3825981"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5863" y="2256137"/>
            <a:ext cx="2300037"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525"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160531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718987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7"/>
            <a:ext cx="11650488" cy="2396047"/>
          </a:xfrm>
          <a:prstGeom prst="rect">
            <a:avLst/>
          </a:prstGeom>
        </p:spPr>
        <p:txBody>
          <a:bodyPr/>
          <a:lstStyle>
            <a:lvl1pPr marL="284732" indent="-284732">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7" indent="-275396">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9" indent="-284732">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10" indent="-224051">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61" indent="-224051">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037782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7097" cy="6858000"/>
          </a:xfrm>
          <a:prstGeom prst="rect">
            <a:avLst/>
          </a:prstGeom>
        </p:spPr>
      </p:pic>
      <p:sp>
        <p:nvSpPr>
          <p:cNvPr id="5" name="Text Placeholder 4"/>
          <p:cNvSpPr>
            <a:spLocks noGrp="1"/>
          </p:cNvSpPr>
          <p:nvPr>
            <p:ph type="body" sz="quarter" idx="12" hasCustomPrompt="1"/>
          </p:nvPr>
        </p:nvSpPr>
        <p:spPr>
          <a:xfrm>
            <a:off x="271035" y="5491379"/>
            <a:ext cx="7169531" cy="1794661"/>
          </a:xfrm>
          <a:noFill/>
        </p:spPr>
        <p:txBody>
          <a:bodyPr lIns="146260" tIns="109696" rIns="146260" bIns="109696">
            <a:noAutofit/>
          </a:bodyPr>
          <a:lstStyle>
            <a:lvl1pPr marL="0" indent="0">
              <a:spcBef>
                <a:spcPts val="0"/>
              </a:spcBef>
              <a:buNone/>
              <a:defRPr sz="294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3689946"/>
            <a:ext cx="7169531" cy="1801436"/>
          </a:xfrm>
          <a:noFill/>
        </p:spPr>
        <p:txBody>
          <a:bodyPr lIns="146260" tIns="91413" rIns="146260" bIns="91413" anchor="t" anchorCtr="0"/>
          <a:lstStyle>
            <a:lvl1pPr>
              <a:defRPr sz="490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9960826" y="6380923"/>
            <a:ext cx="985811" cy="191269"/>
          </a:xfrm>
          <a:prstGeom prst="rect">
            <a:avLst/>
          </a:prstGeom>
          <a:noFill/>
        </p:spPr>
      </p:pic>
    </p:spTree>
    <p:extLst>
      <p:ext uri="{BB962C8B-B14F-4D97-AF65-F5344CB8AC3E}">
        <p14:creationId xmlns:p14="http://schemas.microsoft.com/office/powerpoint/2010/main" val="2821408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Slide 3">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7096" cy="6858000"/>
          </a:xfrm>
          <a:prstGeom prst="rect">
            <a:avLst/>
          </a:prstGeom>
        </p:spPr>
      </p:pic>
      <p:sp>
        <p:nvSpPr>
          <p:cNvPr id="5" name="Text Placeholder 4"/>
          <p:cNvSpPr>
            <a:spLocks noGrp="1"/>
          </p:cNvSpPr>
          <p:nvPr>
            <p:ph type="body" sz="quarter" idx="12" hasCustomPrompt="1"/>
          </p:nvPr>
        </p:nvSpPr>
        <p:spPr>
          <a:xfrm>
            <a:off x="271035" y="5491379"/>
            <a:ext cx="7169531" cy="1794661"/>
          </a:xfrm>
          <a:noFill/>
        </p:spPr>
        <p:txBody>
          <a:bodyPr lIns="146260" tIns="109696" rIns="146260" bIns="109696">
            <a:noAutofit/>
          </a:bodyPr>
          <a:lstStyle>
            <a:lvl1pPr marL="0" indent="0">
              <a:spcBef>
                <a:spcPts val="0"/>
              </a:spcBef>
              <a:buNone/>
              <a:defRPr sz="294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3689946"/>
            <a:ext cx="7169531" cy="1801436"/>
          </a:xfrm>
          <a:noFill/>
        </p:spPr>
        <p:txBody>
          <a:bodyPr lIns="146260" tIns="91413" rIns="146260" bIns="91413" anchor="t" anchorCtr="0"/>
          <a:lstStyle>
            <a:lvl1pPr>
              <a:defRPr sz="4901" spc="-98" baseline="0">
                <a:gradFill>
                  <a:gsLst>
                    <a:gs pos="3333">
                      <a:schemeClr val="tx1"/>
                    </a:gs>
                    <a:gs pos="39000">
                      <a:schemeClr val="tx1"/>
                    </a:gs>
                  </a:gsLst>
                  <a:lin ang="5400000" scaled="0"/>
                </a:gradFill>
              </a:defRPr>
            </a:lvl1pPr>
          </a:lstStyle>
          <a:p>
            <a:r>
              <a:rPr lang="en-US" dirty="0"/>
              <a:t>Presentation title</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569776" y="426898"/>
            <a:ext cx="985811" cy="191269"/>
          </a:xfrm>
          <a:prstGeom prst="rect">
            <a:avLst/>
          </a:prstGeom>
          <a:noFill/>
        </p:spPr>
      </p:pic>
    </p:spTree>
    <p:extLst>
      <p:ext uri="{BB962C8B-B14F-4D97-AF65-F5344CB8AC3E}">
        <p14:creationId xmlns:p14="http://schemas.microsoft.com/office/powerpoint/2010/main" val="4182332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71"/>
            <a:ext cx="12188826" cy="6992181"/>
          </a:xfrm>
          <a:prstGeom prst="rect">
            <a:avLst/>
          </a:prstGeom>
        </p:spPr>
      </p:pic>
      <p:sp>
        <p:nvSpPr>
          <p:cNvPr id="10" name="Rectangle 9"/>
          <p:cNvSpPr/>
          <p:nvPr userDrawn="1"/>
        </p:nvSpPr>
        <p:spPr bwMode="gray">
          <a:xfrm>
            <a:off x="274702" y="2125677"/>
            <a:ext cx="7315200" cy="3657586"/>
          </a:xfrm>
          <a:prstGeom prst="rect">
            <a:avLst/>
          </a:prstGeom>
          <a:solidFill>
            <a:srgbClr val="68217A">
              <a:alpha val="8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 Placeholder 4"/>
          <p:cNvSpPr>
            <a:spLocks noGrp="1"/>
          </p:cNvSpPr>
          <p:nvPr>
            <p:ph type="body" sz="quarter" idx="13" hasCustomPrompt="1"/>
          </p:nvPr>
        </p:nvSpPr>
        <p:spPr>
          <a:xfrm>
            <a:off x="469400" y="4476022"/>
            <a:ext cx="6892100" cy="332399"/>
          </a:xfrm>
        </p:spPr>
        <p:txBody>
          <a:bodyPr>
            <a:spAutoFit/>
          </a:bodyPr>
          <a:lstStyle>
            <a:lvl1pPr marL="0" indent="0">
              <a:spcBef>
                <a:spcPts val="0"/>
              </a:spcBef>
              <a:buNone/>
              <a:defRPr sz="2400" spc="-70" baseline="0">
                <a:solidFill>
                  <a:schemeClr val="bg1"/>
                </a:solidFill>
                <a:latin typeface="+mj-lt"/>
              </a:defRPr>
            </a:lvl1pPr>
          </a:lstStyle>
          <a:p>
            <a:pPr lvl="0"/>
            <a:r>
              <a:rPr lang="en-US" dirty="0"/>
              <a:t>Speaker Title</a:t>
            </a:r>
          </a:p>
        </p:txBody>
      </p:sp>
      <p:sp>
        <p:nvSpPr>
          <p:cNvPr id="28" name="Title 1"/>
          <p:cNvSpPr>
            <a:spLocks noGrp="1"/>
          </p:cNvSpPr>
          <p:nvPr>
            <p:ph type="title" hasCustomPrompt="1"/>
          </p:nvPr>
        </p:nvSpPr>
        <p:spPr>
          <a:xfrm>
            <a:off x="469401" y="3083907"/>
            <a:ext cx="6892100" cy="1163395"/>
          </a:xfrm>
        </p:spPr>
        <p:txBody>
          <a:bodyPr/>
          <a:lstStyle>
            <a:lvl1pPr>
              <a:defRPr sz="4200">
                <a:solidFill>
                  <a:schemeClr val="bg1"/>
                </a:solidFill>
              </a:defRPr>
            </a:lvl1pPr>
          </a:lstStyle>
          <a:p>
            <a:r>
              <a:rPr lang="en-US" dirty="0"/>
              <a:t>Line 1</a:t>
            </a:r>
            <a:br>
              <a:rPr lang="en-US" dirty="0"/>
            </a:br>
            <a:r>
              <a:rPr lang="en-US" dirty="0"/>
              <a:t>Line 2</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5576" y="400918"/>
            <a:ext cx="2272715" cy="636478"/>
          </a:xfrm>
          <a:prstGeom prst="rect">
            <a:avLst/>
          </a:prstGeom>
        </p:spPr>
      </p:pic>
    </p:spTree>
    <p:extLst>
      <p:ext uri="{BB962C8B-B14F-4D97-AF65-F5344CB8AC3E}">
        <p14:creationId xmlns:p14="http://schemas.microsoft.com/office/powerpoint/2010/main" val="39442635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itle Slide 3">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7096" cy="6857999"/>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5910" y="1886811"/>
            <a:ext cx="3153363" cy="883460"/>
          </a:xfrm>
          <a:prstGeom prst="rect">
            <a:avLst/>
          </a:prstGeom>
        </p:spPr>
      </p:pic>
      <p:pic>
        <p:nvPicPr>
          <p:cNvPr id="10" name="Picture 9"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9925107" y="6308981"/>
            <a:ext cx="1229532" cy="345606"/>
          </a:xfrm>
          <a:prstGeom prst="rect">
            <a:avLst/>
          </a:prstGeom>
        </p:spPr>
      </p:pic>
      <p:sp>
        <p:nvSpPr>
          <p:cNvPr id="5" name="Text Placeholder 4"/>
          <p:cNvSpPr>
            <a:spLocks noGrp="1"/>
          </p:cNvSpPr>
          <p:nvPr>
            <p:ph type="body" sz="quarter" idx="12" hasCustomPrompt="1"/>
          </p:nvPr>
        </p:nvSpPr>
        <p:spPr>
          <a:xfrm>
            <a:off x="271035" y="5491379"/>
            <a:ext cx="7169531" cy="1366621"/>
          </a:xfrm>
          <a:noFill/>
        </p:spPr>
        <p:txBody>
          <a:bodyPr lIns="146260" tIns="109696" rIns="146260" bIns="109696">
            <a:noAutofit/>
          </a:bodyPr>
          <a:lstStyle>
            <a:lvl1pPr marL="0" indent="0">
              <a:spcBef>
                <a:spcPts val="0"/>
              </a:spcBef>
              <a:buNone/>
              <a:defRPr sz="294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69233" y="3689946"/>
            <a:ext cx="7169531" cy="1801436"/>
          </a:xfrm>
          <a:noFill/>
        </p:spPr>
        <p:txBody>
          <a:bodyPr lIns="146260" tIns="91413" rIns="146260" bIns="91413" anchor="t" anchorCtr="0"/>
          <a:lstStyle>
            <a:lvl1pPr>
              <a:defRPr sz="4901" spc="-98"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915401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Title Slide 3">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7095" cy="6857999"/>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5910" y="1886811"/>
            <a:ext cx="3153363" cy="883460"/>
          </a:xfrm>
          <a:prstGeom prst="rect">
            <a:avLst/>
          </a:prstGeom>
        </p:spPr>
      </p:pic>
      <p:sp>
        <p:nvSpPr>
          <p:cNvPr id="5" name="Text Placeholder 4"/>
          <p:cNvSpPr>
            <a:spLocks noGrp="1"/>
          </p:cNvSpPr>
          <p:nvPr>
            <p:ph type="body" sz="quarter" idx="12" hasCustomPrompt="1"/>
          </p:nvPr>
        </p:nvSpPr>
        <p:spPr>
          <a:xfrm>
            <a:off x="271035" y="5491379"/>
            <a:ext cx="7169531" cy="1366621"/>
          </a:xfrm>
          <a:noFill/>
        </p:spPr>
        <p:txBody>
          <a:bodyPr lIns="146260" tIns="109696" rIns="146260" bIns="109696">
            <a:noAutofit/>
          </a:bodyPr>
          <a:lstStyle>
            <a:lvl1pPr marL="0" indent="0">
              <a:spcBef>
                <a:spcPts val="0"/>
              </a:spcBef>
              <a:buNone/>
              <a:defRPr sz="294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69233" y="3689946"/>
            <a:ext cx="7169531" cy="1801436"/>
          </a:xfrm>
          <a:noFill/>
        </p:spPr>
        <p:txBody>
          <a:bodyPr lIns="146260" tIns="91413" rIns="146260" bIns="91413" anchor="t" anchorCtr="0"/>
          <a:lstStyle>
            <a:lvl1pPr>
              <a:defRPr sz="4901" spc="-98"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9925107" y="6308981"/>
            <a:ext cx="1229532" cy="345606"/>
          </a:xfrm>
          <a:prstGeom prst="rect">
            <a:avLst/>
          </a:prstGeom>
        </p:spPr>
      </p:pic>
    </p:spTree>
    <p:extLst>
      <p:ext uri="{BB962C8B-B14F-4D97-AF65-F5344CB8AC3E}">
        <p14:creationId xmlns:p14="http://schemas.microsoft.com/office/powerpoint/2010/main" val="2693962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Section Title Accent Color 2">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7096" cy="6858000"/>
          </a:xfrm>
          <a:prstGeom prst="rect">
            <a:avLst/>
          </a:prstGeom>
        </p:spPr>
      </p:pic>
      <p:sp>
        <p:nvSpPr>
          <p:cNvPr id="2" name="Title 1"/>
          <p:cNvSpPr>
            <a:spLocks noGrp="1"/>
          </p:cNvSpPr>
          <p:nvPr>
            <p:ph type="title" hasCustomPrompt="1"/>
          </p:nvPr>
        </p:nvSpPr>
        <p:spPr>
          <a:xfrm>
            <a:off x="269169" y="268966"/>
            <a:ext cx="7169531" cy="1796217"/>
          </a:xfrm>
          <a:noFill/>
        </p:spPr>
        <p:txBody>
          <a:bodyPr tIns="91413" bIns="91413" anchor="t" anchorCtr="0"/>
          <a:lstStyle>
            <a:lvl1pPr>
              <a:defRPr sz="862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97750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Section Title Accent Color 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7096" cy="6857999"/>
          </a:xfrm>
          <a:prstGeom prst="rect">
            <a:avLst/>
          </a:prstGeom>
        </p:spPr>
      </p:pic>
      <p:sp>
        <p:nvSpPr>
          <p:cNvPr id="2" name="Title 1"/>
          <p:cNvSpPr>
            <a:spLocks noGrp="1"/>
          </p:cNvSpPr>
          <p:nvPr>
            <p:ph type="title" hasCustomPrompt="1"/>
          </p:nvPr>
        </p:nvSpPr>
        <p:spPr>
          <a:xfrm>
            <a:off x="269169" y="268966"/>
            <a:ext cx="7169531" cy="1796217"/>
          </a:xfrm>
          <a:noFill/>
        </p:spPr>
        <p:txBody>
          <a:bodyPr tIns="91413" bIns="91413" anchor="t" anchorCtr="0"/>
          <a:lstStyle>
            <a:lvl1pPr>
              <a:defRPr sz="862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5405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_Section Title Accent Color 2">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7096" cy="6857999"/>
          </a:xfrm>
          <a:prstGeom prst="rect">
            <a:avLst/>
          </a:prstGeom>
        </p:spPr>
      </p:pic>
      <p:sp>
        <p:nvSpPr>
          <p:cNvPr id="2" name="Title 1"/>
          <p:cNvSpPr>
            <a:spLocks noGrp="1"/>
          </p:cNvSpPr>
          <p:nvPr>
            <p:ph type="title" hasCustomPrompt="1"/>
          </p:nvPr>
        </p:nvSpPr>
        <p:spPr>
          <a:xfrm>
            <a:off x="269169" y="268966"/>
            <a:ext cx="7169531" cy="1796217"/>
          </a:xfrm>
          <a:noFill/>
        </p:spPr>
        <p:txBody>
          <a:bodyPr tIns="91413" bIns="91413" anchor="t" anchorCtr="0"/>
          <a:lstStyle>
            <a:lvl1pPr>
              <a:defRPr sz="862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178525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8_Section Title Accent Color 2">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0185" cy="6858000"/>
          </a:xfrm>
          <a:prstGeom prst="rect">
            <a:avLst/>
          </a:prstGeom>
        </p:spPr>
      </p:pic>
      <p:sp>
        <p:nvSpPr>
          <p:cNvPr id="2" name="Title 1"/>
          <p:cNvSpPr>
            <a:spLocks noGrp="1"/>
          </p:cNvSpPr>
          <p:nvPr>
            <p:ph type="title" hasCustomPrompt="1"/>
          </p:nvPr>
        </p:nvSpPr>
        <p:spPr>
          <a:xfrm>
            <a:off x="269169" y="268965"/>
            <a:ext cx="4651884" cy="4401047"/>
          </a:xfrm>
          <a:noFill/>
        </p:spPr>
        <p:txBody>
          <a:bodyPr tIns="91413" bIns="91413" anchor="t" anchorCtr="0"/>
          <a:lstStyle>
            <a:lvl1pPr>
              <a:defRPr sz="8625" spc="-98"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461754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_Section Title Accent Color 2">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5863"/>
          </a:xfrm>
          <a:prstGeom prst="rect">
            <a:avLst/>
          </a:prstGeom>
        </p:spPr>
      </p:pic>
      <p:sp>
        <p:nvSpPr>
          <p:cNvPr id="2" name="Title 1"/>
          <p:cNvSpPr>
            <a:spLocks noGrp="1"/>
          </p:cNvSpPr>
          <p:nvPr>
            <p:ph type="title" hasCustomPrompt="1"/>
          </p:nvPr>
        </p:nvSpPr>
        <p:spPr>
          <a:xfrm>
            <a:off x="269169" y="268966"/>
            <a:ext cx="7169531" cy="1796217"/>
          </a:xfrm>
          <a:noFill/>
        </p:spPr>
        <p:txBody>
          <a:bodyPr tIns="91413" bIns="91413" anchor="t" anchorCtr="0"/>
          <a:lstStyle>
            <a:lvl1pPr>
              <a:defRPr sz="8625" spc="-98"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26877793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7_Section Title Accent Color 2">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0185" cy="6858000"/>
          </a:xfrm>
          <a:prstGeom prst="rect">
            <a:avLst/>
          </a:prstGeom>
        </p:spPr>
      </p:pic>
      <p:sp>
        <p:nvSpPr>
          <p:cNvPr id="2" name="Title 1"/>
          <p:cNvSpPr>
            <a:spLocks noGrp="1"/>
          </p:cNvSpPr>
          <p:nvPr>
            <p:ph type="title" hasCustomPrompt="1"/>
          </p:nvPr>
        </p:nvSpPr>
        <p:spPr>
          <a:xfrm>
            <a:off x="269169" y="268966"/>
            <a:ext cx="7169531" cy="1796217"/>
          </a:xfrm>
          <a:noFill/>
        </p:spPr>
        <p:txBody>
          <a:bodyPr tIns="91413" bIns="91413" anchor="t" anchorCtr="0"/>
          <a:lstStyle>
            <a:lvl1pPr>
              <a:defRPr sz="8625" spc="-98"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33332719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169" y="1189177"/>
            <a:ext cx="11650488" cy="2012279"/>
          </a:xfrm>
        </p:spPr>
        <p:txBody>
          <a:bodyPr/>
          <a:lstStyle>
            <a:lvl1pPr marL="0" indent="0">
              <a:buNone/>
              <a:defRPr>
                <a:solidFill>
                  <a:schemeClr val="accent2"/>
                </a:solidFill>
              </a:defRPr>
            </a:lvl1pPr>
            <a:lvl2pPr marL="0" indent="0">
              <a:buFontTx/>
              <a:buNone/>
              <a:defRPr sz="1960"/>
            </a:lvl2pPr>
            <a:lvl3pPr marL="223985" indent="0">
              <a:buNone/>
              <a:defRPr/>
            </a:lvl3pPr>
            <a:lvl4pPr marL="447969" indent="0">
              <a:buNone/>
              <a:defRPr/>
            </a:lvl4pPr>
            <a:lvl5pPr marL="671955"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52785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169" y="1189177"/>
            <a:ext cx="11650488" cy="2012279"/>
          </a:xfrm>
        </p:spPr>
        <p:txBody>
          <a:bodyPr/>
          <a:lstStyle>
            <a:lvl1pPr marL="0" indent="0">
              <a:buNone/>
              <a:defRPr>
                <a:solidFill>
                  <a:schemeClr val="tx2"/>
                </a:solidFill>
              </a:defRPr>
            </a:lvl1pPr>
            <a:lvl2pPr marL="0" indent="0">
              <a:buFontTx/>
              <a:buNone/>
              <a:defRPr sz="1960"/>
            </a:lvl2pPr>
            <a:lvl3pPr marL="223985" indent="0">
              <a:buNone/>
              <a:defRPr/>
            </a:lvl3pPr>
            <a:lvl4pPr marL="447969" indent="0">
              <a:buNone/>
              <a:defRPr/>
            </a:lvl4pPr>
            <a:lvl5pPr marL="671955"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6969852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187DC5"/>
        </a:solidFill>
        <a:effectLst/>
      </p:bgPr>
    </p:bg>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bwMode="black">
          <a:xfrm>
            <a:off x="10117146" y="6180382"/>
            <a:ext cx="1862779" cy="521674"/>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4"/>
          <p:cNvSpPr>
            <a:spLocks noGrp="1"/>
          </p:cNvSpPr>
          <p:nvPr>
            <p:ph type="body" sz="quarter" idx="13" hasCustomPrompt="1"/>
          </p:nvPr>
        </p:nvSpPr>
        <p:spPr>
          <a:xfrm>
            <a:off x="978694" y="3110216"/>
            <a:ext cx="10237787" cy="332399"/>
          </a:xfrm>
        </p:spPr>
        <p:txBody>
          <a:bodyPr>
            <a:spAutoFit/>
          </a:bodyPr>
          <a:lstStyle>
            <a:lvl1pPr marL="0" indent="0">
              <a:spcBef>
                <a:spcPts val="0"/>
              </a:spcBef>
              <a:buNone/>
              <a:defRPr sz="2400" spc="-70" baseline="0">
                <a:solidFill>
                  <a:schemeClr val="bg1"/>
                </a:solidFill>
                <a:latin typeface="+mj-lt"/>
              </a:defRPr>
            </a:lvl1pPr>
          </a:lstStyle>
          <a:p>
            <a:pPr lvl="0"/>
            <a:r>
              <a:rPr lang="en-US" dirty="0"/>
              <a:t>Speaker Title</a:t>
            </a:r>
          </a:p>
        </p:txBody>
      </p:sp>
      <p:sp>
        <p:nvSpPr>
          <p:cNvPr id="7" name="Title 1"/>
          <p:cNvSpPr>
            <a:spLocks noGrp="1"/>
          </p:cNvSpPr>
          <p:nvPr>
            <p:ph type="title"/>
          </p:nvPr>
        </p:nvSpPr>
        <p:spPr>
          <a:xfrm>
            <a:off x="978694" y="2464081"/>
            <a:ext cx="11149013" cy="581698"/>
          </a:xfrm>
        </p:spPr>
        <p:txBody>
          <a:bodyPr/>
          <a:lstStyle>
            <a:lvl1pPr>
              <a:defRPr sz="42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58278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80"/>
            <a:ext cx="11650488" cy="2079990"/>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022974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80"/>
            <a:ext cx="11650488" cy="2079990"/>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484369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4" y="1189176"/>
            <a:ext cx="5377147" cy="2420188"/>
          </a:xfrm>
        </p:spPr>
        <p:txBody>
          <a:bodyPr wrap="square">
            <a:spAutoFit/>
          </a:bodyPr>
          <a:lstStyle>
            <a:lvl1pPr marL="0" indent="0">
              <a:spcBef>
                <a:spcPts val="1200"/>
              </a:spcBef>
              <a:buClr>
                <a:schemeClr val="tx1"/>
              </a:buClr>
              <a:buFont typeface="Wingdings" pitchFamily="2" charset="2"/>
              <a:buNone/>
              <a:defRPr sz="3528">
                <a:solidFill>
                  <a:schemeClr val="accent2"/>
                </a:solidFill>
              </a:defRPr>
            </a:lvl1pPr>
            <a:lvl2pPr marL="0" indent="0">
              <a:buNone/>
              <a:defRPr sz="1960"/>
            </a:lvl2pPr>
            <a:lvl3pPr marL="227096" indent="0">
              <a:buNone/>
              <a:tabLst/>
              <a:defRPr sz="1960"/>
            </a:lvl3pPr>
            <a:lvl4pPr marL="451080" indent="0">
              <a:buNone/>
              <a:defRPr/>
            </a:lvl4pPr>
            <a:lvl5pPr marL="67195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3" y="1189176"/>
            <a:ext cx="5377147" cy="2420188"/>
          </a:xfrm>
        </p:spPr>
        <p:txBody>
          <a:bodyPr wrap="square">
            <a:spAutoFit/>
          </a:bodyPr>
          <a:lstStyle>
            <a:lvl1pPr marL="0" indent="0">
              <a:spcBef>
                <a:spcPts val="1200"/>
              </a:spcBef>
              <a:buClr>
                <a:schemeClr val="tx1"/>
              </a:buClr>
              <a:buFont typeface="Wingdings" pitchFamily="2" charset="2"/>
              <a:buNone/>
              <a:defRPr sz="3528">
                <a:solidFill>
                  <a:srgbClr val="68217A"/>
                </a:solidFill>
              </a:defRPr>
            </a:lvl1pPr>
            <a:lvl2pPr marL="0" indent="0">
              <a:buNone/>
              <a:defRPr sz="1960"/>
            </a:lvl2pPr>
            <a:lvl3pPr marL="227096" indent="0">
              <a:buNone/>
              <a:tabLst/>
              <a:defRPr sz="1960"/>
            </a:lvl3pPr>
            <a:lvl4pPr marL="451080" indent="0">
              <a:buNone/>
              <a:defRPr/>
            </a:lvl4pPr>
            <a:lvl5pPr marL="67195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989580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4" y="1189176"/>
            <a:ext cx="5377147" cy="2420188"/>
          </a:xfrm>
        </p:spPr>
        <p:txBody>
          <a:bodyPr wrap="square">
            <a:spAutoFit/>
          </a:bodyPr>
          <a:lstStyle>
            <a:lvl1pPr marL="0" indent="0">
              <a:spcBef>
                <a:spcPts val="1200"/>
              </a:spcBef>
              <a:buClr>
                <a:schemeClr val="tx1"/>
              </a:buClr>
              <a:buFont typeface="Wingdings" pitchFamily="2" charset="2"/>
              <a:buNone/>
              <a:defRPr sz="3528">
                <a:solidFill>
                  <a:schemeClr val="tx2"/>
                </a:solidFill>
              </a:defRPr>
            </a:lvl1pPr>
            <a:lvl2pPr marL="0" indent="0">
              <a:buNone/>
              <a:defRPr sz="1960"/>
            </a:lvl2pPr>
            <a:lvl3pPr marL="227096" indent="0">
              <a:buNone/>
              <a:tabLst/>
              <a:defRPr sz="1960"/>
            </a:lvl3pPr>
            <a:lvl4pPr marL="451080" indent="0">
              <a:buNone/>
              <a:defRPr/>
            </a:lvl4pPr>
            <a:lvl5pPr marL="67195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3" y="1189176"/>
            <a:ext cx="5377147" cy="2420188"/>
          </a:xfrm>
        </p:spPr>
        <p:txBody>
          <a:bodyPr wrap="square">
            <a:spAutoFit/>
          </a:bodyPr>
          <a:lstStyle>
            <a:lvl1pPr marL="0" indent="0">
              <a:spcBef>
                <a:spcPts val="1200"/>
              </a:spcBef>
              <a:buClr>
                <a:schemeClr val="tx1"/>
              </a:buClr>
              <a:buFont typeface="Wingdings" pitchFamily="2" charset="2"/>
              <a:buNone/>
              <a:defRPr sz="3528">
                <a:solidFill>
                  <a:schemeClr val="tx2"/>
                </a:solidFill>
              </a:defRPr>
            </a:lvl1pPr>
            <a:lvl2pPr marL="0" indent="0">
              <a:buNone/>
              <a:defRPr sz="1960"/>
            </a:lvl2pPr>
            <a:lvl3pPr marL="227096" indent="0">
              <a:buNone/>
              <a:tabLst/>
              <a:defRPr sz="1960"/>
            </a:lvl3pPr>
            <a:lvl4pPr marL="451080" indent="0">
              <a:buNone/>
              <a:defRPr/>
            </a:lvl4pPr>
            <a:lvl5pPr marL="67195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965253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4" y="1189179"/>
            <a:ext cx="5377147" cy="2486578"/>
          </a:xfrm>
        </p:spPr>
        <p:txBody>
          <a:bodyPr wrap="square">
            <a:spAutoFit/>
          </a:bodyPr>
          <a:lstStyle>
            <a:lvl1pPr marL="281538" indent="-281538">
              <a:spcBef>
                <a:spcPts val="1200"/>
              </a:spcBef>
              <a:buClr>
                <a:schemeClr val="tx1"/>
              </a:buClr>
              <a:buFont typeface="Arial" pitchFamily="34" charset="0"/>
              <a:buChar char="•"/>
              <a:defRPr sz="3528">
                <a:solidFill>
                  <a:srgbClr val="68217A"/>
                </a:solidFill>
              </a:defRPr>
            </a:lvl1pPr>
            <a:lvl2pPr marL="520443" indent="-228488">
              <a:defRPr sz="2352"/>
            </a:lvl2pPr>
            <a:lvl3pPr marL="685462" indent="-165019">
              <a:tabLst/>
              <a:defRPr sz="1960"/>
            </a:lvl3pPr>
            <a:lvl4pPr marL="863173" indent="-177713">
              <a:defRPr/>
            </a:lvl4pPr>
            <a:lvl5pPr marL="1028192" indent="-1650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3" y="1189179"/>
            <a:ext cx="5377147" cy="2486578"/>
          </a:xfrm>
        </p:spPr>
        <p:txBody>
          <a:bodyPr wrap="square">
            <a:spAutoFit/>
          </a:bodyPr>
          <a:lstStyle>
            <a:lvl1pPr marL="281538" indent="-281538">
              <a:spcBef>
                <a:spcPts val="1200"/>
              </a:spcBef>
              <a:buClr>
                <a:schemeClr val="tx1"/>
              </a:buClr>
              <a:buFont typeface="Arial" pitchFamily="34" charset="0"/>
              <a:buChar char="•"/>
              <a:defRPr sz="3528">
                <a:solidFill>
                  <a:srgbClr val="68217A"/>
                </a:solidFill>
              </a:defRPr>
            </a:lvl1pPr>
            <a:lvl2pPr marL="520443" indent="-228488">
              <a:defRPr sz="2352"/>
            </a:lvl2pPr>
            <a:lvl3pPr marL="685462" indent="-165019">
              <a:tabLst/>
              <a:defRPr sz="1960"/>
            </a:lvl3pPr>
            <a:lvl4pPr marL="863173" indent="-177713">
              <a:defRPr/>
            </a:lvl4pPr>
            <a:lvl5pPr marL="1028192" indent="-1650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175651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4" y="1189179"/>
            <a:ext cx="5377147" cy="2486578"/>
          </a:xfrm>
        </p:spPr>
        <p:txBody>
          <a:bodyPr wrap="square">
            <a:spAutoFit/>
          </a:bodyPr>
          <a:lstStyle>
            <a:lvl1pPr marL="281538" indent="-281538">
              <a:spcBef>
                <a:spcPts val="1200"/>
              </a:spcBef>
              <a:buClr>
                <a:schemeClr val="tx2"/>
              </a:buClr>
              <a:buFont typeface="Arial" pitchFamily="34" charset="0"/>
              <a:buChar char="•"/>
              <a:defRPr sz="3528">
                <a:gradFill>
                  <a:gsLst>
                    <a:gs pos="1250">
                      <a:schemeClr val="tx2"/>
                    </a:gs>
                    <a:gs pos="99000">
                      <a:schemeClr val="tx2"/>
                    </a:gs>
                  </a:gsLst>
                  <a:lin ang="5400000" scaled="0"/>
                </a:gradFill>
              </a:defRPr>
            </a:lvl1pPr>
            <a:lvl2pPr marL="520443" indent="-228488">
              <a:defRPr sz="2352"/>
            </a:lvl2pPr>
            <a:lvl3pPr marL="685462" indent="-165019">
              <a:tabLst/>
              <a:defRPr sz="1960"/>
            </a:lvl3pPr>
            <a:lvl4pPr marL="863173" indent="-177713">
              <a:defRPr/>
            </a:lvl4pPr>
            <a:lvl5pPr marL="1028192" indent="-1650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3" y="1189179"/>
            <a:ext cx="5377147" cy="2486578"/>
          </a:xfrm>
        </p:spPr>
        <p:txBody>
          <a:bodyPr wrap="square">
            <a:spAutoFit/>
          </a:bodyPr>
          <a:lstStyle>
            <a:lvl1pPr marL="281538" indent="-281538">
              <a:spcBef>
                <a:spcPts val="1200"/>
              </a:spcBef>
              <a:buClr>
                <a:schemeClr val="tx2"/>
              </a:buClr>
              <a:buFont typeface="Arial" pitchFamily="34" charset="0"/>
              <a:buChar char="•"/>
              <a:defRPr sz="3528">
                <a:gradFill>
                  <a:gsLst>
                    <a:gs pos="1250">
                      <a:schemeClr val="tx2"/>
                    </a:gs>
                    <a:gs pos="99000">
                      <a:schemeClr val="tx2"/>
                    </a:gs>
                  </a:gsLst>
                  <a:lin ang="5400000" scaled="0"/>
                </a:gradFill>
              </a:defRPr>
            </a:lvl1pPr>
            <a:lvl2pPr marL="520443" indent="-228488">
              <a:defRPr sz="2352"/>
            </a:lvl2pPr>
            <a:lvl3pPr marL="685462" indent="-165019">
              <a:tabLst/>
              <a:defRPr sz="1960"/>
            </a:lvl3pPr>
            <a:lvl4pPr marL="863173" indent="-177713">
              <a:defRPr/>
            </a:lvl4pPr>
            <a:lvl5pPr marL="1028192" indent="-1650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9481027"/>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69172" y="2082615"/>
            <a:ext cx="5825244"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0">
                <a:solidFill>
                  <a:schemeClr val="bg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092995" y="2082615"/>
            <a:ext cx="5825244" cy="3586208"/>
          </a:xfrm>
          <a:solidFill>
            <a:schemeClr val="accent4"/>
          </a:solidFill>
        </p:spPr>
        <p:txBody>
          <a:bodyPr wrap="square" tIns="146304" bIns="146304">
            <a:noAutofit/>
          </a:bodyPr>
          <a:lstStyle>
            <a:lvl1pPr marL="0" indent="0">
              <a:spcBef>
                <a:spcPts val="1200"/>
              </a:spcBef>
              <a:buClr>
                <a:schemeClr val="tx1"/>
              </a:buClr>
              <a:buFont typeface="Wingdings" pitchFamily="2" charset="2"/>
              <a:buNone/>
              <a:defRPr sz="3920">
                <a:solidFill>
                  <a:srgbClr val="FFFFFF"/>
                </a:solidFill>
              </a:defRPr>
            </a:lvl1pPr>
            <a:lvl2pPr marL="0" indent="0">
              <a:spcBef>
                <a:spcPts val="1059"/>
              </a:spcBef>
              <a:buNone/>
              <a:defRPr sz="1960">
                <a:solidFill>
                  <a:srgbClr val="FFFFFF"/>
                </a:solidFill>
              </a:defRPr>
            </a:lvl2pPr>
            <a:lvl3pPr marL="227096" indent="0">
              <a:buNone/>
              <a:tabLst/>
              <a:defRPr sz="1960">
                <a:solidFill>
                  <a:srgbClr val="FFFFFF"/>
                </a:solidFill>
              </a:defRPr>
            </a:lvl3pPr>
            <a:lvl4pPr marL="451080" indent="0">
              <a:buNone/>
              <a:defRPr>
                <a:solidFill>
                  <a:srgbClr val="FFFFFF"/>
                </a:solidFill>
              </a:defRPr>
            </a:lvl4pPr>
            <a:lvl5pPr marL="671955"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209687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69172" y="2082615"/>
            <a:ext cx="3835699"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0">
                <a:solidFill>
                  <a:schemeClr val="bg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7176" y="2082615"/>
            <a:ext cx="3835699"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tx1"/>
                </a:solidFill>
              </a:defRPr>
            </a:lvl1pPr>
            <a:lvl2pPr marL="0" indent="0">
              <a:spcBef>
                <a:spcPts val="1059"/>
              </a:spcBef>
              <a:buNone/>
              <a:defRPr sz="1960">
                <a:solidFill>
                  <a:schemeClr val="tx1"/>
                </a:solidFill>
              </a:defRPr>
            </a:lvl2pPr>
            <a:lvl3pPr marL="227096" indent="0">
              <a:buNone/>
              <a:tabLst/>
              <a:defRPr sz="1960">
                <a:solidFill>
                  <a:schemeClr val="tx1"/>
                </a:solidFill>
              </a:defRPr>
            </a:lvl3pPr>
            <a:lvl4pPr marL="451080" indent="0">
              <a:buNone/>
              <a:defRPr>
                <a:solidFill>
                  <a:schemeClr val="tx1"/>
                </a:solidFill>
              </a:defRPr>
            </a:lvl4pPr>
            <a:lvl5pPr marL="671955"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042260" y="2082615"/>
            <a:ext cx="3880509"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0">
                <a:solidFill>
                  <a:schemeClr val="bg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828434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086855" y="2080711"/>
            <a:ext cx="7835913" cy="727517"/>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69172" y="2082615"/>
            <a:ext cx="3835699"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0">
                <a:solidFill>
                  <a:schemeClr val="bg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947581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513645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182451391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Emphasis Content">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69172" y="2082616"/>
            <a:ext cx="11650488" cy="1326724"/>
          </a:xfrm>
        </p:spPr>
        <p:txBody>
          <a:bodyPr wrap="square">
            <a:spAutoFit/>
          </a:bodyPr>
          <a:lstStyle>
            <a:lvl1pPr marL="0" indent="0">
              <a:spcBef>
                <a:spcPts val="1200"/>
              </a:spcBef>
              <a:buClr>
                <a:schemeClr val="tx1"/>
              </a:buClr>
              <a:buFont typeface="Wingdings" pitchFamily="2" charset="2"/>
              <a:buNone/>
              <a:defRPr sz="5293">
                <a:solidFill>
                  <a:schemeClr val="tx1"/>
                </a:solidFill>
              </a:defRPr>
            </a:lvl1pPr>
            <a:lvl2pPr marL="0" indent="0">
              <a:spcBef>
                <a:spcPts val="1059"/>
              </a:spcBef>
              <a:buNone/>
              <a:defRPr sz="1960">
                <a:solidFill>
                  <a:schemeClr val="tx1"/>
                </a:solidFill>
              </a:defRPr>
            </a:lvl2pPr>
            <a:lvl3pPr marL="227096" indent="0">
              <a:buNone/>
              <a:tabLst/>
              <a:defRPr sz="1960">
                <a:solidFill>
                  <a:schemeClr val="tx1"/>
                </a:solidFill>
              </a:defRPr>
            </a:lvl3pPr>
            <a:lvl4pPr marL="451080" indent="0">
              <a:buNone/>
              <a:defRPr>
                <a:solidFill>
                  <a:schemeClr val="tx1"/>
                </a:solidFill>
              </a:defRPr>
            </a:lvl4pPr>
            <a:lvl5pPr marL="671955"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27904001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Emphasis Content One Tile">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042260" y="2082615"/>
            <a:ext cx="3880509" cy="3586208"/>
          </a:xfrm>
          <a:solidFill>
            <a:schemeClr val="accent3"/>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0">
                <a:solidFill>
                  <a:schemeClr val="bg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69172" y="2082616"/>
            <a:ext cx="7169531" cy="2988969"/>
          </a:xfrm>
        </p:spPr>
        <p:txBody>
          <a:bodyPr wrap="square">
            <a:spAutoFit/>
          </a:bodyPr>
          <a:lstStyle>
            <a:lvl1pPr marL="0" indent="0">
              <a:spcBef>
                <a:spcPts val="1200"/>
              </a:spcBef>
              <a:buClr>
                <a:schemeClr val="tx1"/>
              </a:buClr>
              <a:buFont typeface="Wingdings" pitchFamily="2" charset="2"/>
              <a:buNone/>
              <a:defRPr sz="5293">
                <a:solidFill>
                  <a:schemeClr val="tx1"/>
                </a:solidFill>
              </a:defRPr>
            </a:lvl1pPr>
            <a:lvl2pPr marL="0" indent="0">
              <a:spcBef>
                <a:spcPts val="1059"/>
              </a:spcBef>
              <a:buNone/>
              <a:defRPr sz="1960">
                <a:solidFill>
                  <a:schemeClr val="tx1"/>
                </a:solidFill>
              </a:defRPr>
            </a:lvl2pPr>
            <a:lvl3pPr marL="227096" indent="0">
              <a:buNone/>
              <a:tabLst/>
              <a:defRPr sz="1960">
                <a:solidFill>
                  <a:schemeClr val="tx1"/>
                </a:solidFill>
              </a:defRPr>
            </a:lvl3pPr>
            <a:lvl4pPr marL="451080" indent="0">
              <a:buNone/>
              <a:defRPr>
                <a:solidFill>
                  <a:schemeClr val="tx1"/>
                </a:solidFill>
              </a:defRPr>
            </a:lvl4pPr>
            <a:lvl5pPr marL="671955"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617948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4" y="1189176"/>
            <a:ext cx="5377147" cy="2988969"/>
          </a:xfrm>
        </p:spPr>
        <p:txBody>
          <a:bodyPr wrap="square">
            <a:spAutoFit/>
          </a:bodyPr>
          <a:lstStyle>
            <a:lvl1pPr marL="0" indent="0">
              <a:spcBef>
                <a:spcPts val="1200"/>
              </a:spcBef>
              <a:buClr>
                <a:schemeClr val="tx1"/>
              </a:buClr>
              <a:buFont typeface="Wingdings" pitchFamily="2" charset="2"/>
              <a:buNone/>
              <a:defRPr sz="5293">
                <a:solidFill>
                  <a:schemeClr val="accent2"/>
                </a:solidFill>
              </a:defRPr>
            </a:lvl1pPr>
            <a:lvl2pPr marL="0" indent="0">
              <a:spcBef>
                <a:spcPts val="1059"/>
              </a:spcBef>
              <a:buNone/>
              <a:defRPr sz="1960"/>
            </a:lvl2pPr>
            <a:lvl3pPr marL="227096" indent="0">
              <a:buNone/>
              <a:tabLst/>
              <a:defRPr sz="1960"/>
            </a:lvl3pPr>
            <a:lvl4pPr marL="451080" indent="0">
              <a:buNone/>
              <a:defRPr/>
            </a:lvl4pPr>
            <a:lvl5pPr marL="67195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539397" y="1176725"/>
            <a:ext cx="2643765" cy="2644828"/>
          </a:xfrm>
          <a:solidFill>
            <a:srgbClr val="55C5E9"/>
          </a:solidFill>
        </p:spPr>
        <p:txBody>
          <a:bodyPr wrap="square" tIns="146304" bIns="146304">
            <a:noAutofit/>
          </a:bodyPr>
          <a:lstStyle>
            <a:lvl1pPr marL="0" indent="0">
              <a:spcBef>
                <a:spcPts val="1200"/>
              </a:spcBef>
              <a:buClr>
                <a:schemeClr val="tx1"/>
              </a:buClr>
              <a:buFont typeface="Wingdings" pitchFamily="2" charset="2"/>
              <a:buNone/>
              <a:defRPr sz="3920">
                <a:solidFill>
                  <a:schemeClr val="tx1"/>
                </a:solidFill>
              </a:defRPr>
            </a:lvl1pPr>
            <a:lvl2pPr marL="0" indent="0">
              <a:spcBef>
                <a:spcPts val="1059"/>
              </a:spcBef>
              <a:buNone/>
              <a:defRPr sz="1960">
                <a:solidFill>
                  <a:schemeClr val="tx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235750" y="1176725"/>
            <a:ext cx="2688574" cy="264482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0">
                <a:solidFill>
                  <a:schemeClr val="bg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539397" y="3867937"/>
            <a:ext cx="2643765" cy="2689656"/>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0">
                <a:solidFill>
                  <a:schemeClr val="bg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235750" y="3867937"/>
            <a:ext cx="2688574" cy="2689656"/>
          </a:xfrm>
          <a:solidFill>
            <a:schemeClr val="accent5"/>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0">
                <a:solidFill>
                  <a:schemeClr val="bg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35377821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5"/>
            <a:ext cx="11650488" cy="1796217"/>
          </a:xfrm>
          <a:noFill/>
        </p:spPr>
        <p:txBody>
          <a:bodyPr tIns="91413" bIns="91413" anchor="t" anchorCtr="0"/>
          <a:lstStyle>
            <a:lvl1pPr>
              <a:defRPr sz="862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776359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5"/>
            <a:ext cx="11650488" cy="1796217"/>
          </a:xfrm>
          <a:noFill/>
        </p:spPr>
        <p:txBody>
          <a:bodyPr tIns="91413" bIns="91413" anchor="t" anchorCtr="0"/>
          <a:lstStyle>
            <a:lvl1pPr>
              <a:defRPr sz="8625" spc="-98" baseline="0">
                <a:solidFill>
                  <a:schemeClr val="bg1"/>
                </a:solidFill>
              </a:defRPr>
            </a:lvl1pPr>
          </a:lstStyle>
          <a:p>
            <a:r>
              <a:rPr lang="en-US" dirty="0"/>
              <a:t>Section title</a:t>
            </a:r>
          </a:p>
        </p:txBody>
      </p:sp>
    </p:spTree>
    <p:extLst>
      <p:ext uri="{BB962C8B-B14F-4D97-AF65-F5344CB8AC3E}">
        <p14:creationId xmlns:p14="http://schemas.microsoft.com/office/powerpoint/2010/main" val="9826501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67501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71816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61994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293202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189176"/>
            <a:ext cx="12188825"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99" tIns="45699" rIns="45699" bIns="45699" numCol="1" spcCol="0" rtlCol="0" fromWordArt="0" anchor="ctr" anchorCtr="0" forceAA="0" compatLnSpc="1">
            <a:prstTxWarp prst="textNoShape">
              <a:avLst/>
            </a:prstTxWarp>
            <a:noAutofit/>
          </a:bodyPr>
          <a:lstStyle/>
          <a:p>
            <a:pPr algn="ctr" defTabSz="913648" fontAlgn="base">
              <a:spcBef>
                <a:spcPct val="0"/>
              </a:spcBef>
              <a:spcAft>
                <a:spcPct val="0"/>
              </a:spcAft>
            </a:pPr>
            <a:endParaRPr lang="en-US" sz="176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172" y="1197325"/>
            <a:ext cx="11650487" cy="1983040"/>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557" indent="0">
              <a:buNone/>
              <a:defRPr>
                <a:gradFill>
                  <a:gsLst>
                    <a:gs pos="1250">
                      <a:srgbClr val="000000"/>
                    </a:gs>
                    <a:gs pos="100000">
                      <a:srgbClr val="000000"/>
                    </a:gs>
                  </a:gsLst>
                  <a:lin ang="5400000" scaled="0"/>
                </a:gradFill>
                <a:latin typeface="Segoe UI" pitchFamily="34" charset="0"/>
                <a:cs typeface="Segoe UI" pitchFamily="34" charset="0"/>
              </a:defRPr>
            </a:lvl2pPr>
            <a:lvl3pPr marL="572806" indent="0">
              <a:buNone/>
              <a:defRPr>
                <a:gradFill>
                  <a:gsLst>
                    <a:gs pos="1250">
                      <a:srgbClr val="000000"/>
                    </a:gs>
                    <a:gs pos="100000">
                      <a:srgbClr val="000000"/>
                    </a:gs>
                  </a:gsLst>
                  <a:lin ang="5400000" scaled="0"/>
                </a:gradFill>
                <a:latin typeface="Segoe UI" pitchFamily="34" charset="0"/>
                <a:cs typeface="Segoe UI" pitchFamily="34" charset="0"/>
              </a:defRPr>
            </a:lvl3pPr>
            <a:lvl4pPr marL="798119"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779"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027481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7231" y="5984140"/>
            <a:ext cx="1607206"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19" tIns="44810" rIns="89619" bIns="44810" numCol="1" anchor="t" anchorCtr="0" compatLnSpc="1">
            <a:prstTxWarp prst="textNoShape">
              <a:avLst/>
            </a:prstTxWarp>
          </a:bodyPr>
          <a:lstStyle/>
          <a:p>
            <a:pPr defTabSz="914180"/>
            <a:endParaRPr lang="en-US" sz="1764">
              <a:solidFill>
                <a:srgbClr val="404040"/>
              </a:solidFill>
            </a:endParaRPr>
          </a:p>
        </p:txBody>
      </p:sp>
      <p:sp>
        <p:nvSpPr>
          <p:cNvPr id="6" name="Text Placeholder 2"/>
          <p:cNvSpPr>
            <a:spLocks noGrp="1"/>
          </p:cNvSpPr>
          <p:nvPr>
            <p:ph type="body" sz="quarter" idx="13" hasCustomPrompt="1"/>
          </p:nvPr>
        </p:nvSpPr>
        <p:spPr>
          <a:xfrm>
            <a:off x="269232" y="301617"/>
            <a:ext cx="3583210" cy="566950"/>
          </a:xfrm>
        </p:spPr>
        <p:txBody>
          <a:bodyPr lIns="182880" tIns="146304" rIns="182880" bIns="146304"/>
          <a:lstStyle>
            <a:lvl1pPr marL="0" indent="0">
              <a:buNone/>
              <a:defRPr sz="1960">
                <a:latin typeface="+mn-lt"/>
              </a:defRPr>
            </a:lvl1pPr>
            <a:lvl2pPr marL="336076" indent="0">
              <a:buNone/>
              <a:defRPr sz="1960"/>
            </a:lvl2pPr>
            <a:lvl3pPr marL="560127" indent="0">
              <a:buNone/>
              <a:defRPr sz="1960"/>
            </a:lvl3pPr>
            <a:lvl4pPr marL="784178" indent="0">
              <a:buNone/>
              <a:defRPr sz="1960"/>
            </a:lvl4pPr>
            <a:lvl5pPr marL="1008229" indent="0">
              <a:buNone/>
              <a:defRPr sz="1960"/>
            </a:lvl5pPr>
          </a:lstStyle>
          <a:p>
            <a:pPr lvl="0"/>
            <a:r>
              <a:rPr lang="en-US" dirty="0"/>
              <a:t>Session Code Here</a:t>
            </a:r>
          </a:p>
        </p:txBody>
      </p:sp>
    </p:spTree>
    <p:extLst>
      <p:ext uri="{BB962C8B-B14F-4D97-AF65-F5344CB8AC3E}">
        <p14:creationId xmlns:p14="http://schemas.microsoft.com/office/powerpoint/2010/main" val="34263477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169" y="1189178"/>
            <a:ext cx="11650488" cy="2396047"/>
          </a:xfrm>
          <a:prstGeom prst="rect">
            <a:avLst/>
          </a:prstGeom>
        </p:spPr>
        <p:txBody>
          <a:bodyPr/>
          <a:lstStyle>
            <a:lvl1pPr marL="284648" indent="-28464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63" indent="-27531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10" indent="-284648">
              <a:buClr>
                <a:schemeClr val="tx1"/>
              </a:buClr>
              <a:buSzPct val="90000"/>
              <a:buFont typeface="Arial" pitchFamily="34" charset="0"/>
              <a:buChar char="•"/>
              <a:defRPr sz="274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595" indent="-223985">
              <a:buClr>
                <a:schemeClr val="tx1"/>
              </a:buClr>
              <a:buSzPct val="90000"/>
              <a:buFont typeface="Arial" pitchFamily="34" charset="0"/>
              <a:buChar char="•"/>
              <a:defRPr sz="2352">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81" indent="-223985">
              <a:buClr>
                <a:schemeClr val="tx1"/>
              </a:buClr>
              <a:buSzPct val="90000"/>
              <a:buFont typeface="Arial" pitchFamily="34" charset="0"/>
              <a:buChar char="•"/>
              <a:defRPr sz="196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88826" cy="619125"/>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1597655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 y="1"/>
            <a:ext cx="12187095" cy="6857999"/>
          </a:xfrm>
          <a:prstGeom prst="rect">
            <a:avLst/>
          </a:prstGeom>
        </p:spPr>
      </p:pic>
      <p:sp>
        <p:nvSpPr>
          <p:cNvPr id="5" name="Text Placeholder 4"/>
          <p:cNvSpPr>
            <a:spLocks noGrp="1"/>
          </p:cNvSpPr>
          <p:nvPr>
            <p:ph type="body" sz="quarter" idx="12" hasCustomPrompt="1"/>
          </p:nvPr>
        </p:nvSpPr>
        <p:spPr>
          <a:xfrm>
            <a:off x="271033" y="5670380"/>
            <a:ext cx="8960050" cy="884990"/>
          </a:xfrm>
          <a:noFill/>
        </p:spPr>
        <p:txBody>
          <a:bodyPr lIns="146304" tIns="109728" rIns="146304" bIns="109728" anchor="b">
            <a:noAutofit/>
          </a:bodyPr>
          <a:lstStyle>
            <a:lvl1pPr marL="0" indent="0">
              <a:spcBef>
                <a:spcPts val="0"/>
              </a:spcBef>
              <a:buNone/>
              <a:defRPr sz="196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232" y="2075840"/>
            <a:ext cx="11650424" cy="1801436"/>
          </a:xfrm>
          <a:noFill/>
        </p:spPr>
        <p:txBody>
          <a:bodyPr lIns="146304" tIns="91440" rIns="146304" bIns="91440" anchor="t" anchorCtr="0"/>
          <a:lstStyle>
            <a:lvl1pPr>
              <a:defRPr sz="5293"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269232" y="301617"/>
            <a:ext cx="1812771" cy="387120"/>
          </a:xfrm>
          <a:prstGeom prst="rect">
            <a:avLst/>
          </a:prstGeom>
          <a:noFill/>
          <a:ln>
            <a:noFill/>
          </a:ln>
        </p:spPr>
      </p:pic>
    </p:spTree>
    <p:extLst>
      <p:ext uri="{BB962C8B-B14F-4D97-AF65-F5344CB8AC3E}">
        <p14:creationId xmlns:p14="http://schemas.microsoft.com/office/powerpoint/2010/main" val="19743762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7097" cy="6858000"/>
          </a:xfrm>
          <a:prstGeom prst="rect">
            <a:avLst/>
          </a:prstGeom>
        </p:spPr>
      </p:pic>
      <p:sp>
        <p:nvSpPr>
          <p:cNvPr id="5" name="Text Placeholder 4"/>
          <p:cNvSpPr>
            <a:spLocks noGrp="1"/>
          </p:cNvSpPr>
          <p:nvPr>
            <p:ph type="body" sz="quarter" idx="12" hasCustomPrompt="1"/>
          </p:nvPr>
        </p:nvSpPr>
        <p:spPr>
          <a:xfrm>
            <a:off x="271035" y="5491379"/>
            <a:ext cx="7169531" cy="1794661"/>
          </a:xfrm>
          <a:noFill/>
        </p:spPr>
        <p:txBody>
          <a:bodyPr lIns="146260" tIns="109696" rIns="146260" bIns="109696">
            <a:noAutofit/>
          </a:bodyPr>
          <a:lstStyle>
            <a:lvl1pPr marL="0" indent="0">
              <a:spcBef>
                <a:spcPts val="0"/>
              </a:spcBef>
              <a:buNone/>
              <a:defRPr sz="294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3689946"/>
            <a:ext cx="7169531" cy="1801436"/>
          </a:xfrm>
          <a:noFill/>
        </p:spPr>
        <p:txBody>
          <a:bodyPr lIns="146260" tIns="91413" rIns="146260" bIns="91413" anchor="t" anchorCtr="0"/>
          <a:lstStyle>
            <a:lvl1pPr>
              <a:defRPr sz="4901"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9960826" y="6380923"/>
            <a:ext cx="985811" cy="191269"/>
          </a:xfrm>
          <a:prstGeom prst="rect">
            <a:avLst/>
          </a:prstGeom>
          <a:noFill/>
        </p:spPr>
      </p:pic>
      <p:pic>
        <p:nvPicPr>
          <p:cNvPr id="8" name="Picture 7" descr="VS_Wht_rgb.wm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48468" y="2084172"/>
            <a:ext cx="2688917" cy="474706"/>
          </a:xfrm>
          <a:prstGeom prst="rect">
            <a:avLst/>
          </a:prstGeom>
        </p:spPr>
      </p:pic>
    </p:spTree>
    <p:extLst>
      <p:ext uri="{BB962C8B-B14F-4D97-AF65-F5344CB8AC3E}">
        <p14:creationId xmlns:p14="http://schemas.microsoft.com/office/powerpoint/2010/main" val="1422647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7096" cy="6858000"/>
          </a:xfrm>
          <a:prstGeom prst="rect">
            <a:avLst/>
          </a:prstGeom>
        </p:spPr>
      </p:pic>
      <p:sp>
        <p:nvSpPr>
          <p:cNvPr id="5" name="Text Placeholder 4"/>
          <p:cNvSpPr>
            <a:spLocks noGrp="1"/>
          </p:cNvSpPr>
          <p:nvPr>
            <p:ph type="body" sz="quarter" idx="12" hasCustomPrompt="1"/>
          </p:nvPr>
        </p:nvSpPr>
        <p:spPr>
          <a:xfrm>
            <a:off x="271035" y="5491379"/>
            <a:ext cx="7169531" cy="1794661"/>
          </a:xfrm>
          <a:noFill/>
        </p:spPr>
        <p:txBody>
          <a:bodyPr lIns="146260" tIns="109696" rIns="146260" bIns="109696">
            <a:noAutofit/>
          </a:bodyPr>
          <a:lstStyle>
            <a:lvl1pPr marL="0" indent="0">
              <a:spcBef>
                <a:spcPts val="0"/>
              </a:spcBef>
              <a:buNone/>
              <a:defRPr sz="294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3" y="3689946"/>
            <a:ext cx="7169531" cy="1801436"/>
          </a:xfrm>
          <a:noFill/>
        </p:spPr>
        <p:txBody>
          <a:bodyPr lIns="146260" tIns="91413" rIns="146260" bIns="91413" anchor="t" anchorCtr="0"/>
          <a:lstStyle>
            <a:lvl1pPr>
              <a:defRPr sz="4901" spc="-98"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8468" y="2084172"/>
            <a:ext cx="2688917" cy="47470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9960826" y="6380923"/>
            <a:ext cx="985811" cy="191269"/>
          </a:xfrm>
          <a:prstGeom prst="rect">
            <a:avLst/>
          </a:prstGeom>
          <a:noFill/>
        </p:spPr>
      </p:pic>
    </p:spTree>
    <p:extLst>
      <p:ext uri="{BB962C8B-B14F-4D97-AF65-F5344CB8AC3E}">
        <p14:creationId xmlns:p14="http://schemas.microsoft.com/office/powerpoint/2010/main" val="21527713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7096" cy="6857999"/>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5910" y="1886811"/>
            <a:ext cx="3153363" cy="883460"/>
          </a:xfrm>
          <a:prstGeom prst="rect">
            <a:avLst/>
          </a:prstGeom>
        </p:spPr>
      </p:pic>
      <p:pic>
        <p:nvPicPr>
          <p:cNvPr id="10" name="Picture 9"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9925107" y="6308981"/>
            <a:ext cx="1229532" cy="345606"/>
          </a:xfrm>
          <a:prstGeom prst="rect">
            <a:avLst/>
          </a:prstGeom>
        </p:spPr>
      </p:pic>
      <p:sp>
        <p:nvSpPr>
          <p:cNvPr id="5" name="Text Placeholder 4"/>
          <p:cNvSpPr>
            <a:spLocks noGrp="1"/>
          </p:cNvSpPr>
          <p:nvPr>
            <p:ph type="body" sz="quarter" idx="12" hasCustomPrompt="1"/>
          </p:nvPr>
        </p:nvSpPr>
        <p:spPr>
          <a:xfrm>
            <a:off x="271035" y="5491379"/>
            <a:ext cx="7169531" cy="1366621"/>
          </a:xfrm>
          <a:noFill/>
        </p:spPr>
        <p:txBody>
          <a:bodyPr lIns="146260" tIns="109696" rIns="146260" bIns="109696">
            <a:noAutofit/>
          </a:bodyPr>
          <a:lstStyle>
            <a:lvl1pPr marL="0" indent="0">
              <a:spcBef>
                <a:spcPts val="0"/>
              </a:spcBef>
              <a:buNone/>
              <a:defRPr sz="294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69233" y="3689946"/>
            <a:ext cx="7169531" cy="1801436"/>
          </a:xfrm>
          <a:noFill/>
        </p:spPr>
        <p:txBody>
          <a:bodyPr lIns="146260" tIns="91413" rIns="146260" bIns="91413" anchor="t" anchorCtr="0"/>
          <a:lstStyle>
            <a:lvl1pPr>
              <a:defRPr sz="4901" spc="-98"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1925246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7095" cy="6857999"/>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45910" y="1886811"/>
            <a:ext cx="3153363" cy="883460"/>
          </a:xfrm>
          <a:prstGeom prst="rect">
            <a:avLst/>
          </a:prstGeom>
        </p:spPr>
      </p:pic>
      <p:sp>
        <p:nvSpPr>
          <p:cNvPr id="5" name="Text Placeholder 4"/>
          <p:cNvSpPr>
            <a:spLocks noGrp="1"/>
          </p:cNvSpPr>
          <p:nvPr>
            <p:ph type="body" sz="quarter" idx="12" hasCustomPrompt="1"/>
          </p:nvPr>
        </p:nvSpPr>
        <p:spPr>
          <a:xfrm>
            <a:off x="271035" y="5491379"/>
            <a:ext cx="7169531" cy="1366621"/>
          </a:xfrm>
          <a:noFill/>
        </p:spPr>
        <p:txBody>
          <a:bodyPr lIns="146260" tIns="109696" rIns="146260" bIns="109696">
            <a:noAutofit/>
          </a:bodyPr>
          <a:lstStyle>
            <a:lvl1pPr marL="0" indent="0">
              <a:spcBef>
                <a:spcPts val="0"/>
              </a:spcBef>
              <a:buNone/>
              <a:defRPr sz="294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69233" y="3689946"/>
            <a:ext cx="7169531" cy="1801436"/>
          </a:xfrm>
          <a:noFill/>
        </p:spPr>
        <p:txBody>
          <a:bodyPr lIns="146260" tIns="91413" rIns="146260" bIns="91413" anchor="t" anchorCtr="0"/>
          <a:lstStyle>
            <a:lvl1pPr>
              <a:defRPr sz="4901" spc="-98"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9925107" y="6308981"/>
            <a:ext cx="1229532" cy="345606"/>
          </a:xfrm>
          <a:prstGeom prst="rect">
            <a:avLst/>
          </a:prstGeom>
        </p:spPr>
      </p:pic>
    </p:spTree>
    <p:extLst>
      <p:ext uri="{BB962C8B-B14F-4D97-AF65-F5344CB8AC3E}">
        <p14:creationId xmlns:p14="http://schemas.microsoft.com/office/powerpoint/2010/main" val="23646208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7096" cy="6858000"/>
          </a:xfrm>
          <a:prstGeom prst="rect">
            <a:avLst/>
          </a:prstGeom>
        </p:spPr>
      </p:pic>
      <p:sp>
        <p:nvSpPr>
          <p:cNvPr id="2" name="Title 1"/>
          <p:cNvSpPr>
            <a:spLocks noGrp="1"/>
          </p:cNvSpPr>
          <p:nvPr>
            <p:ph type="title" hasCustomPrompt="1"/>
          </p:nvPr>
        </p:nvSpPr>
        <p:spPr>
          <a:xfrm>
            <a:off x="269169" y="268966"/>
            <a:ext cx="7169531" cy="1796217"/>
          </a:xfrm>
          <a:noFill/>
        </p:spPr>
        <p:txBody>
          <a:bodyPr tIns="91413" bIns="91413" anchor="t" anchorCtr="0"/>
          <a:lstStyle>
            <a:lvl1pPr>
              <a:defRPr sz="862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95860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7096" cy="6857999"/>
          </a:xfrm>
          <a:prstGeom prst="rect">
            <a:avLst/>
          </a:prstGeom>
        </p:spPr>
      </p:pic>
      <p:sp>
        <p:nvSpPr>
          <p:cNvPr id="2" name="Title 1"/>
          <p:cNvSpPr>
            <a:spLocks noGrp="1"/>
          </p:cNvSpPr>
          <p:nvPr>
            <p:ph type="title" hasCustomPrompt="1"/>
          </p:nvPr>
        </p:nvSpPr>
        <p:spPr>
          <a:xfrm>
            <a:off x="269169" y="268966"/>
            <a:ext cx="7169531" cy="1796217"/>
          </a:xfrm>
          <a:noFill/>
        </p:spPr>
        <p:txBody>
          <a:bodyPr tIns="91413" bIns="91413" anchor="t" anchorCtr="0"/>
          <a:lstStyle>
            <a:lvl1pPr>
              <a:defRPr sz="862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18893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7096" cy="6857999"/>
          </a:xfrm>
          <a:prstGeom prst="rect">
            <a:avLst/>
          </a:prstGeom>
        </p:spPr>
      </p:pic>
      <p:sp>
        <p:nvSpPr>
          <p:cNvPr id="2" name="Title 1"/>
          <p:cNvSpPr>
            <a:spLocks noGrp="1"/>
          </p:cNvSpPr>
          <p:nvPr>
            <p:ph type="title" hasCustomPrompt="1"/>
          </p:nvPr>
        </p:nvSpPr>
        <p:spPr>
          <a:xfrm>
            <a:off x="269169" y="268966"/>
            <a:ext cx="7169531" cy="1796217"/>
          </a:xfrm>
          <a:noFill/>
        </p:spPr>
        <p:txBody>
          <a:bodyPr tIns="91413" bIns="91413" anchor="t" anchorCtr="0"/>
          <a:lstStyle>
            <a:lvl1pPr>
              <a:defRPr sz="862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314478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0185" cy="6858000"/>
          </a:xfrm>
          <a:prstGeom prst="rect">
            <a:avLst/>
          </a:prstGeom>
        </p:spPr>
      </p:pic>
      <p:sp>
        <p:nvSpPr>
          <p:cNvPr id="2" name="Title 1"/>
          <p:cNvSpPr>
            <a:spLocks noGrp="1"/>
          </p:cNvSpPr>
          <p:nvPr>
            <p:ph type="title" hasCustomPrompt="1"/>
          </p:nvPr>
        </p:nvSpPr>
        <p:spPr>
          <a:xfrm>
            <a:off x="269169" y="268965"/>
            <a:ext cx="4651884" cy="4401047"/>
          </a:xfrm>
          <a:noFill/>
        </p:spPr>
        <p:txBody>
          <a:bodyPr tIns="91413" bIns="91413" anchor="t" anchorCtr="0"/>
          <a:lstStyle>
            <a:lvl1pPr>
              <a:defRPr sz="8625" spc="-98"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2264690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77"/>
            <a:ext cx="11650488" cy="2184808"/>
          </a:xfrm>
        </p:spPr>
        <p:txBody>
          <a:bodyPr>
            <a:sp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0245667"/>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8825" cy="6855863"/>
          </a:xfrm>
          <a:prstGeom prst="rect">
            <a:avLst/>
          </a:prstGeom>
        </p:spPr>
      </p:pic>
      <p:sp>
        <p:nvSpPr>
          <p:cNvPr id="2" name="Title 1"/>
          <p:cNvSpPr>
            <a:spLocks noGrp="1"/>
          </p:cNvSpPr>
          <p:nvPr>
            <p:ph type="title" hasCustomPrompt="1"/>
          </p:nvPr>
        </p:nvSpPr>
        <p:spPr>
          <a:xfrm>
            <a:off x="269169" y="268966"/>
            <a:ext cx="7169531" cy="1796217"/>
          </a:xfrm>
          <a:noFill/>
        </p:spPr>
        <p:txBody>
          <a:bodyPr tIns="91413" bIns="91413" anchor="t" anchorCtr="0"/>
          <a:lstStyle>
            <a:lvl1pPr>
              <a:defRPr sz="8625" spc="-98"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42082359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0185" cy="6858000"/>
          </a:xfrm>
          <a:prstGeom prst="rect">
            <a:avLst/>
          </a:prstGeom>
        </p:spPr>
      </p:pic>
      <p:sp>
        <p:nvSpPr>
          <p:cNvPr id="2" name="Title 1"/>
          <p:cNvSpPr>
            <a:spLocks noGrp="1"/>
          </p:cNvSpPr>
          <p:nvPr>
            <p:ph type="title" hasCustomPrompt="1"/>
          </p:nvPr>
        </p:nvSpPr>
        <p:spPr>
          <a:xfrm>
            <a:off x="269169" y="268966"/>
            <a:ext cx="7169531" cy="1796217"/>
          </a:xfrm>
          <a:noFill/>
        </p:spPr>
        <p:txBody>
          <a:bodyPr tIns="91413" bIns="91413" anchor="t" anchorCtr="0"/>
          <a:lstStyle>
            <a:lvl1pPr>
              <a:defRPr sz="8625" spc="-98"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2256486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169" y="1189177"/>
            <a:ext cx="11650488" cy="2012279"/>
          </a:xfrm>
        </p:spPr>
        <p:txBody>
          <a:bodyPr/>
          <a:lstStyle>
            <a:lvl1pPr marL="0" indent="0">
              <a:buNone/>
              <a:defRPr>
                <a:solidFill>
                  <a:schemeClr val="accent2"/>
                </a:solidFill>
              </a:defRPr>
            </a:lvl1pPr>
            <a:lvl2pPr marL="0" indent="0">
              <a:buFontTx/>
              <a:buNone/>
              <a:defRPr sz="1960"/>
            </a:lvl2pPr>
            <a:lvl3pPr marL="223985" indent="0">
              <a:buNone/>
              <a:defRPr/>
            </a:lvl3pPr>
            <a:lvl4pPr marL="447969" indent="0">
              <a:buNone/>
              <a:defRPr/>
            </a:lvl4pPr>
            <a:lvl5pPr marL="671955"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7311648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169" y="1189177"/>
            <a:ext cx="11650488" cy="2012279"/>
          </a:xfrm>
        </p:spPr>
        <p:txBody>
          <a:bodyPr/>
          <a:lstStyle>
            <a:lvl1pPr marL="0" indent="0">
              <a:buNone/>
              <a:defRPr>
                <a:solidFill>
                  <a:schemeClr val="tx2"/>
                </a:solidFill>
              </a:defRPr>
            </a:lvl1pPr>
            <a:lvl2pPr marL="0" indent="0">
              <a:buFontTx/>
              <a:buNone/>
              <a:defRPr sz="1960"/>
            </a:lvl2pPr>
            <a:lvl3pPr marL="223985" indent="0">
              <a:buNone/>
              <a:defRPr/>
            </a:lvl3pPr>
            <a:lvl4pPr marL="447969" indent="0">
              <a:buNone/>
              <a:defRPr/>
            </a:lvl4pPr>
            <a:lvl5pPr marL="671955"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0446491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80"/>
            <a:ext cx="11650488" cy="2079990"/>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62337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69" y="1189180"/>
            <a:ext cx="11650488" cy="2079990"/>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1367916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4" y="1189176"/>
            <a:ext cx="5377147" cy="2420188"/>
          </a:xfrm>
        </p:spPr>
        <p:txBody>
          <a:bodyPr wrap="square">
            <a:spAutoFit/>
          </a:bodyPr>
          <a:lstStyle>
            <a:lvl1pPr marL="0" indent="0">
              <a:spcBef>
                <a:spcPts val="1200"/>
              </a:spcBef>
              <a:buClr>
                <a:schemeClr val="tx1"/>
              </a:buClr>
              <a:buFont typeface="Wingdings" pitchFamily="2" charset="2"/>
              <a:buNone/>
              <a:defRPr sz="3528">
                <a:solidFill>
                  <a:schemeClr val="accent2"/>
                </a:solidFill>
              </a:defRPr>
            </a:lvl1pPr>
            <a:lvl2pPr marL="0" indent="0">
              <a:buNone/>
              <a:defRPr sz="1960"/>
            </a:lvl2pPr>
            <a:lvl3pPr marL="227096" indent="0">
              <a:buNone/>
              <a:tabLst/>
              <a:defRPr sz="1960"/>
            </a:lvl3pPr>
            <a:lvl4pPr marL="451080" indent="0">
              <a:buNone/>
              <a:defRPr/>
            </a:lvl4pPr>
            <a:lvl5pPr marL="67195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3" y="1189176"/>
            <a:ext cx="5377147" cy="2420188"/>
          </a:xfrm>
        </p:spPr>
        <p:txBody>
          <a:bodyPr wrap="square">
            <a:spAutoFit/>
          </a:bodyPr>
          <a:lstStyle>
            <a:lvl1pPr marL="0" indent="0">
              <a:spcBef>
                <a:spcPts val="1200"/>
              </a:spcBef>
              <a:buClr>
                <a:schemeClr val="tx1"/>
              </a:buClr>
              <a:buFont typeface="Wingdings" pitchFamily="2" charset="2"/>
              <a:buNone/>
              <a:defRPr sz="3528">
                <a:solidFill>
                  <a:srgbClr val="68217A"/>
                </a:solidFill>
              </a:defRPr>
            </a:lvl1pPr>
            <a:lvl2pPr marL="0" indent="0">
              <a:buNone/>
              <a:defRPr sz="1960"/>
            </a:lvl2pPr>
            <a:lvl3pPr marL="227096" indent="0">
              <a:buNone/>
              <a:tabLst/>
              <a:defRPr sz="1960"/>
            </a:lvl3pPr>
            <a:lvl4pPr marL="451080" indent="0">
              <a:buNone/>
              <a:defRPr/>
            </a:lvl4pPr>
            <a:lvl5pPr marL="67195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8077778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4" y="1189176"/>
            <a:ext cx="5377147" cy="2420188"/>
          </a:xfrm>
        </p:spPr>
        <p:txBody>
          <a:bodyPr wrap="square">
            <a:spAutoFit/>
          </a:bodyPr>
          <a:lstStyle>
            <a:lvl1pPr marL="0" indent="0">
              <a:spcBef>
                <a:spcPts val="1200"/>
              </a:spcBef>
              <a:buClr>
                <a:schemeClr val="tx1"/>
              </a:buClr>
              <a:buFont typeface="Wingdings" pitchFamily="2" charset="2"/>
              <a:buNone/>
              <a:defRPr sz="3528">
                <a:solidFill>
                  <a:schemeClr val="tx2"/>
                </a:solidFill>
              </a:defRPr>
            </a:lvl1pPr>
            <a:lvl2pPr marL="0" indent="0">
              <a:buNone/>
              <a:defRPr sz="1960"/>
            </a:lvl2pPr>
            <a:lvl3pPr marL="227096" indent="0">
              <a:buNone/>
              <a:tabLst/>
              <a:defRPr sz="1960"/>
            </a:lvl3pPr>
            <a:lvl4pPr marL="451080" indent="0">
              <a:buNone/>
              <a:defRPr/>
            </a:lvl4pPr>
            <a:lvl5pPr marL="67195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3" y="1189176"/>
            <a:ext cx="5377147" cy="2420188"/>
          </a:xfrm>
        </p:spPr>
        <p:txBody>
          <a:bodyPr wrap="square">
            <a:spAutoFit/>
          </a:bodyPr>
          <a:lstStyle>
            <a:lvl1pPr marL="0" indent="0">
              <a:spcBef>
                <a:spcPts val="1200"/>
              </a:spcBef>
              <a:buClr>
                <a:schemeClr val="tx1"/>
              </a:buClr>
              <a:buFont typeface="Wingdings" pitchFamily="2" charset="2"/>
              <a:buNone/>
              <a:defRPr sz="3528">
                <a:solidFill>
                  <a:schemeClr val="tx2"/>
                </a:solidFill>
              </a:defRPr>
            </a:lvl1pPr>
            <a:lvl2pPr marL="0" indent="0">
              <a:buNone/>
              <a:defRPr sz="1960"/>
            </a:lvl2pPr>
            <a:lvl3pPr marL="227096" indent="0">
              <a:buNone/>
              <a:tabLst/>
              <a:defRPr sz="1960"/>
            </a:lvl3pPr>
            <a:lvl4pPr marL="451080" indent="0">
              <a:buNone/>
              <a:defRPr/>
            </a:lvl4pPr>
            <a:lvl5pPr marL="67195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5782823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4" y="1189179"/>
            <a:ext cx="5377147" cy="2486578"/>
          </a:xfrm>
        </p:spPr>
        <p:txBody>
          <a:bodyPr wrap="square">
            <a:spAutoFit/>
          </a:bodyPr>
          <a:lstStyle>
            <a:lvl1pPr marL="281538" indent="-281538">
              <a:spcBef>
                <a:spcPts val="1200"/>
              </a:spcBef>
              <a:buClr>
                <a:schemeClr val="tx1"/>
              </a:buClr>
              <a:buFont typeface="Arial" pitchFamily="34" charset="0"/>
              <a:buChar char="•"/>
              <a:defRPr sz="3528">
                <a:solidFill>
                  <a:srgbClr val="68217A"/>
                </a:solidFill>
              </a:defRPr>
            </a:lvl1pPr>
            <a:lvl2pPr marL="520443" indent="-228488">
              <a:defRPr sz="2352"/>
            </a:lvl2pPr>
            <a:lvl3pPr marL="685462" indent="-165019">
              <a:tabLst/>
              <a:defRPr sz="1960"/>
            </a:lvl3pPr>
            <a:lvl4pPr marL="863173" indent="-177713">
              <a:defRPr/>
            </a:lvl4pPr>
            <a:lvl5pPr marL="1028192" indent="-1650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3" y="1189179"/>
            <a:ext cx="5377147" cy="2486578"/>
          </a:xfrm>
        </p:spPr>
        <p:txBody>
          <a:bodyPr wrap="square">
            <a:spAutoFit/>
          </a:bodyPr>
          <a:lstStyle>
            <a:lvl1pPr marL="281538" indent="-281538">
              <a:spcBef>
                <a:spcPts val="1200"/>
              </a:spcBef>
              <a:buClr>
                <a:schemeClr val="tx1"/>
              </a:buClr>
              <a:buFont typeface="Arial" pitchFamily="34" charset="0"/>
              <a:buChar char="•"/>
              <a:defRPr sz="3528">
                <a:solidFill>
                  <a:srgbClr val="68217A"/>
                </a:solidFill>
              </a:defRPr>
            </a:lvl1pPr>
            <a:lvl2pPr marL="520443" indent="-228488">
              <a:defRPr sz="2352"/>
            </a:lvl2pPr>
            <a:lvl3pPr marL="685462" indent="-165019">
              <a:tabLst/>
              <a:defRPr sz="1960"/>
            </a:lvl3pPr>
            <a:lvl4pPr marL="863173" indent="-177713">
              <a:defRPr/>
            </a:lvl4pPr>
            <a:lvl5pPr marL="1028192" indent="-1650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365413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174" y="1189179"/>
            <a:ext cx="5377147" cy="2486578"/>
          </a:xfrm>
        </p:spPr>
        <p:txBody>
          <a:bodyPr wrap="square">
            <a:spAutoFit/>
          </a:bodyPr>
          <a:lstStyle>
            <a:lvl1pPr marL="281538" indent="-281538">
              <a:spcBef>
                <a:spcPts val="1200"/>
              </a:spcBef>
              <a:buClr>
                <a:schemeClr val="tx2"/>
              </a:buClr>
              <a:buFont typeface="Arial" pitchFamily="34" charset="0"/>
              <a:buChar char="•"/>
              <a:defRPr sz="3528">
                <a:gradFill>
                  <a:gsLst>
                    <a:gs pos="1250">
                      <a:schemeClr val="tx2"/>
                    </a:gs>
                    <a:gs pos="99000">
                      <a:schemeClr val="tx2"/>
                    </a:gs>
                  </a:gsLst>
                  <a:lin ang="5400000" scaled="0"/>
                </a:gradFill>
              </a:defRPr>
            </a:lvl1pPr>
            <a:lvl2pPr marL="520443" indent="-228488">
              <a:defRPr sz="2352"/>
            </a:lvl2pPr>
            <a:lvl3pPr marL="685462" indent="-165019">
              <a:tabLst/>
              <a:defRPr sz="1960"/>
            </a:lvl3pPr>
            <a:lvl4pPr marL="863173" indent="-177713">
              <a:defRPr/>
            </a:lvl4pPr>
            <a:lvl5pPr marL="1028192" indent="-1650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2513" y="1189179"/>
            <a:ext cx="5377147" cy="2486578"/>
          </a:xfrm>
        </p:spPr>
        <p:txBody>
          <a:bodyPr wrap="square">
            <a:spAutoFit/>
          </a:bodyPr>
          <a:lstStyle>
            <a:lvl1pPr marL="281538" indent="-281538">
              <a:spcBef>
                <a:spcPts val="1200"/>
              </a:spcBef>
              <a:buClr>
                <a:schemeClr val="tx2"/>
              </a:buClr>
              <a:buFont typeface="Arial" pitchFamily="34" charset="0"/>
              <a:buChar char="•"/>
              <a:defRPr sz="3528">
                <a:gradFill>
                  <a:gsLst>
                    <a:gs pos="1250">
                      <a:schemeClr val="tx2"/>
                    </a:gs>
                    <a:gs pos="99000">
                      <a:schemeClr val="tx2"/>
                    </a:gs>
                  </a:gsLst>
                  <a:lin ang="5400000" scaled="0"/>
                </a:gradFill>
              </a:defRPr>
            </a:lvl1pPr>
            <a:lvl2pPr marL="520443" indent="-228488">
              <a:defRPr sz="2352"/>
            </a:lvl2pPr>
            <a:lvl3pPr marL="685462" indent="-165019">
              <a:tabLst/>
              <a:defRPr sz="1960"/>
            </a:lvl3pPr>
            <a:lvl4pPr marL="863173" indent="-177713">
              <a:defRPr/>
            </a:lvl4pPr>
            <a:lvl5pPr marL="1028192" indent="-1650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573141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6249" y="1635896"/>
            <a:ext cx="8603408" cy="4931036"/>
          </a:xfrm>
        </p:spPr>
        <p:txBody>
          <a:bodyPr wrap="square">
            <a:noAutofit/>
          </a:bodyPr>
          <a:lstStyle>
            <a:lvl3pPr>
              <a:defRPr sz="2352"/>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10" y="1635896"/>
            <a:ext cx="2688574" cy="4931036"/>
          </a:xfrm>
        </p:spPr>
        <p:txBody>
          <a:bodyPr>
            <a:noAutofit/>
          </a:bodyPr>
          <a:lstStyle>
            <a:lvl1pPr marL="0" indent="0">
              <a:buNone/>
              <a:defRPr kumimoji="0" lang="en-US" sz="2352"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974"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77463271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69172" y="2082615"/>
            <a:ext cx="5825244"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0">
                <a:solidFill>
                  <a:schemeClr val="bg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092995" y="2082615"/>
            <a:ext cx="5825244" cy="3586208"/>
          </a:xfrm>
          <a:solidFill>
            <a:schemeClr val="accent4"/>
          </a:solidFill>
        </p:spPr>
        <p:txBody>
          <a:bodyPr wrap="square" tIns="146304" bIns="146304">
            <a:noAutofit/>
          </a:bodyPr>
          <a:lstStyle>
            <a:lvl1pPr marL="0" indent="0">
              <a:spcBef>
                <a:spcPts val="1200"/>
              </a:spcBef>
              <a:buClr>
                <a:schemeClr val="tx1"/>
              </a:buClr>
              <a:buFont typeface="Wingdings" pitchFamily="2" charset="2"/>
              <a:buNone/>
              <a:defRPr sz="3920">
                <a:solidFill>
                  <a:srgbClr val="FFFFFF"/>
                </a:solidFill>
              </a:defRPr>
            </a:lvl1pPr>
            <a:lvl2pPr marL="0" indent="0">
              <a:spcBef>
                <a:spcPts val="1059"/>
              </a:spcBef>
              <a:buNone/>
              <a:defRPr sz="1960">
                <a:solidFill>
                  <a:srgbClr val="FFFFFF"/>
                </a:solidFill>
              </a:defRPr>
            </a:lvl2pPr>
            <a:lvl3pPr marL="227096" indent="0">
              <a:buNone/>
              <a:tabLst/>
              <a:defRPr sz="1960">
                <a:solidFill>
                  <a:srgbClr val="FFFFFF"/>
                </a:solidFill>
              </a:defRPr>
            </a:lvl3pPr>
            <a:lvl4pPr marL="451080" indent="0">
              <a:buNone/>
              <a:defRPr>
                <a:solidFill>
                  <a:srgbClr val="FFFFFF"/>
                </a:solidFill>
              </a:defRPr>
            </a:lvl4pPr>
            <a:lvl5pPr marL="671955"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621684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69172" y="2082615"/>
            <a:ext cx="3835699"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0">
                <a:solidFill>
                  <a:schemeClr val="bg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157176" y="2082615"/>
            <a:ext cx="3835699"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tx1"/>
                </a:solidFill>
              </a:defRPr>
            </a:lvl1pPr>
            <a:lvl2pPr marL="0" indent="0">
              <a:spcBef>
                <a:spcPts val="1059"/>
              </a:spcBef>
              <a:buNone/>
              <a:defRPr sz="1960">
                <a:solidFill>
                  <a:schemeClr val="tx1"/>
                </a:solidFill>
              </a:defRPr>
            </a:lvl2pPr>
            <a:lvl3pPr marL="227096" indent="0">
              <a:buNone/>
              <a:tabLst/>
              <a:defRPr sz="1960">
                <a:solidFill>
                  <a:schemeClr val="tx1"/>
                </a:solidFill>
              </a:defRPr>
            </a:lvl3pPr>
            <a:lvl4pPr marL="451080" indent="0">
              <a:buNone/>
              <a:defRPr>
                <a:solidFill>
                  <a:schemeClr val="tx1"/>
                </a:solidFill>
              </a:defRPr>
            </a:lvl4pPr>
            <a:lvl5pPr marL="671955"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042260" y="2082615"/>
            <a:ext cx="3880509"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0">
                <a:solidFill>
                  <a:schemeClr val="bg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388195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086855" y="2080711"/>
            <a:ext cx="7835913" cy="727517"/>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69172" y="2082615"/>
            <a:ext cx="3835699"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0">
                <a:solidFill>
                  <a:schemeClr val="bg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7196311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98159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69172" y="2082616"/>
            <a:ext cx="11650488" cy="1326724"/>
          </a:xfrm>
        </p:spPr>
        <p:txBody>
          <a:bodyPr wrap="square">
            <a:spAutoFit/>
          </a:bodyPr>
          <a:lstStyle>
            <a:lvl1pPr marL="0" indent="0">
              <a:spcBef>
                <a:spcPts val="1200"/>
              </a:spcBef>
              <a:buClr>
                <a:schemeClr val="tx1"/>
              </a:buClr>
              <a:buFont typeface="Wingdings" pitchFamily="2" charset="2"/>
              <a:buNone/>
              <a:defRPr sz="5293">
                <a:solidFill>
                  <a:schemeClr val="tx1"/>
                </a:solidFill>
              </a:defRPr>
            </a:lvl1pPr>
            <a:lvl2pPr marL="0" indent="0">
              <a:spcBef>
                <a:spcPts val="1059"/>
              </a:spcBef>
              <a:buNone/>
              <a:defRPr sz="1960">
                <a:solidFill>
                  <a:schemeClr val="tx1"/>
                </a:solidFill>
              </a:defRPr>
            </a:lvl2pPr>
            <a:lvl3pPr marL="227096" indent="0">
              <a:buNone/>
              <a:tabLst/>
              <a:defRPr sz="1960">
                <a:solidFill>
                  <a:schemeClr val="tx1"/>
                </a:solidFill>
              </a:defRPr>
            </a:lvl3pPr>
            <a:lvl4pPr marL="451080" indent="0">
              <a:buNone/>
              <a:defRPr>
                <a:solidFill>
                  <a:schemeClr val="tx1"/>
                </a:solidFill>
              </a:defRPr>
            </a:lvl4pPr>
            <a:lvl5pPr marL="671955"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229547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042260" y="2082615"/>
            <a:ext cx="3880509" cy="3586208"/>
          </a:xfrm>
          <a:solidFill>
            <a:schemeClr val="accent3"/>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0">
                <a:solidFill>
                  <a:schemeClr val="bg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69172" y="2082616"/>
            <a:ext cx="7169531" cy="2988969"/>
          </a:xfrm>
        </p:spPr>
        <p:txBody>
          <a:bodyPr wrap="square">
            <a:spAutoFit/>
          </a:bodyPr>
          <a:lstStyle>
            <a:lvl1pPr marL="0" indent="0">
              <a:spcBef>
                <a:spcPts val="1200"/>
              </a:spcBef>
              <a:buClr>
                <a:schemeClr val="tx1"/>
              </a:buClr>
              <a:buFont typeface="Wingdings" pitchFamily="2" charset="2"/>
              <a:buNone/>
              <a:defRPr sz="5293">
                <a:solidFill>
                  <a:schemeClr val="tx1"/>
                </a:solidFill>
              </a:defRPr>
            </a:lvl1pPr>
            <a:lvl2pPr marL="0" indent="0">
              <a:spcBef>
                <a:spcPts val="1059"/>
              </a:spcBef>
              <a:buNone/>
              <a:defRPr sz="1960">
                <a:solidFill>
                  <a:schemeClr val="tx1"/>
                </a:solidFill>
              </a:defRPr>
            </a:lvl2pPr>
            <a:lvl3pPr marL="227096" indent="0">
              <a:buNone/>
              <a:tabLst/>
              <a:defRPr sz="1960">
                <a:solidFill>
                  <a:schemeClr val="tx1"/>
                </a:solidFill>
              </a:defRPr>
            </a:lvl3pPr>
            <a:lvl4pPr marL="451080" indent="0">
              <a:buNone/>
              <a:defRPr>
                <a:solidFill>
                  <a:schemeClr val="tx1"/>
                </a:solidFill>
              </a:defRPr>
            </a:lvl4pPr>
            <a:lvl5pPr marL="671955"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176457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174" y="1189176"/>
            <a:ext cx="5377147" cy="2988969"/>
          </a:xfrm>
        </p:spPr>
        <p:txBody>
          <a:bodyPr wrap="square">
            <a:spAutoFit/>
          </a:bodyPr>
          <a:lstStyle>
            <a:lvl1pPr marL="0" indent="0">
              <a:spcBef>
                <a:spcPts val="1200"/>
              </a:spcBef>
              <a:buClr>
                <a:schemeClr val="tx1"/>
              </a:buClr>
              <a:buFont typeface="Wingdings" pitchFamily="2" charset="2"/>
              <a:buNone/>
              <a:defRPr sz="5293">
                <a:solidFill>
                  <a:schemeClr val="accent2"/>
                </a:solidFill>
              </a:defRPr>
            </a:lvl1pPr>
            <a:lvl2pPr marL="0" indent="0">
              <a:spcBef>
                <a:spcPts val="1059"/>
              </a:spcBef>
              <a:buNone/>
              <a:defRPr sz="1960"/>
            </a:lvl2pPr>
            <a:lvl3pPr marL="227096" indent="0">
              <a:buNone/>
              <a:tabLst/>
              <a:defRPr sz="1960"/>
            </a:lvl3pPr>
            <a:lvl4pPr marL="451080" indent="0">
              <a:buNone/>
              <a:defRPr/>
            </a:lvl4pPr>
            <a:lvl5pPr marL="67195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539397" y="1176725"/>
            <a:ext cx="2643765" cy="2644828"/>
          </a:xfrm>
          <a:solidFill>
            <a:srgbClr val="55C5E9"/>
          </a:solidFill>
        </p:spPr>
        <p:txBody>
          <a:bodyPr wrap="square" tIns="146304" bIns="146304">
            <a:noAutofit/>
          </a:bodyPr>
          <a:lstStyle>
            <a:lvl1pPr marL="0" indent="0">
              <a:spcBef>
                <a:spcPts val="1200"/>
              </a:spcBef>
              <a:buClr>
                <a:schemeClr val="tx1"/>
              </a:buClr>
              <a:buFont typeface="Wingdings" pitchFamily="2" charset="2"/>
              <a:buNone/>
              <a:defRPr sz="3920">
                <a:solidFill>
                  <a:schemeClr val="tx1"/>
                </a:solidFill>
              </a:defRPr>
            </a:lvl1pPr>
            <a:lvl2pPr marL="0" indent="0">
              <a:spcBef>
                <a:spcPts val="1059"/>
              </a:spcBef>
              <a:buNone/>
              <a:defRPr sz="1960">
                <a:solidFill>
                  <a:schemeClr val="tx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235750" y="1176725"/>
            <a:ext cx="2688574" cy="264482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0">
                <a:solidFill>
                  <a:schemeClr val="bg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539397" y="3867937"/>
            <a:ext cx="2643765" cy="2689656"/>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0">
                <a:solidFill>
                  <a:schemeClr val="bg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235750" y="3867937"/>
            <a:ext cx="2688574" cy="2689656"/>
          </a:xfrm>
          <a:solidFill>
            <a:schemeClr val="accent5"/>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0">
                <a:solidFill>
                  <a:schemeClr val="bg1"/>
                </a:solidFill>
              </a:defRPr>
            </a:lvl2pPr>
            <a:lvl3pPr marL="227096" indent="0">
              <a:buNone/>
              <a:tabLst/>
              <a:defRPr sz="1960">
                <a:solidFill>
                  <a:schemeClr val="bg1"/>
                </a:solidFill>
              </a:defRPr>
            </a:lvl3pPr>
            <a:lvl4pPr marL="451080" indent="0">
              <a:buNone/>
              <a:defRPr>
                <a:solidFill>
                  <a:schemeClr val="bg1"/>
                </a:solidFill>
              </a:defRPr>
            </a:lvl4pPr>
            <a:lvl5pPr marL="671955"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411748266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5"/>
            <a:ext cx="11650488" cy="1796217"/>
          </a:xfrm>
          <a:noFill/>
        </p:spPr>
        <p:txBody>
          <a:bodyPr tIns="91413" bIns="91413" anchor="t" anchorCtr="0"/>
          <a:lstStyle>
            <a:lvl1pPr>
              <a:defRPr sz="862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459084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5"/>
            <a:ext cx="11650488" cy="1796217"/>
          </a:xfrm>
          <a:noFill/>
        </p:spPr>
        <p:txBody>
          <a:bodyPr tIns="91413" bIns="91413" anchor="t" anchorCtr="0"/>
          <a:lstStyle>
            <a:lvl1pPr>
              <a:defRPr sz="8625"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3542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169" y="2084175"/>
            <a:ext cx="11650488" cy="1796217"/>
          </a:xfrm>
          <a:noFill/>
        </p:spPr>
        <p:txBody>
          <a:bodyPr tIns="91413" bIns="91413" anchor="t" anchorCtr="0"/>
          <a:lstStyle>
            <a:lvl1pPr>
              <a:defRPr sz="8625" spc="-98" baseline="0">
                <a:solidFill>
                  <a:schemeClr val="bg1"/>
                </a:solidFill>
              </a:defRPr>
            </a:lvl1pPr>
          </a:lstStyle>
          <a:p>
            <a:r>
              <a:rPr lang="en-US" dirty="0"/>
              <a:t>Section title</a:t>
            </a:r>
          </a:p>
        </p:txBody>
      </p:sp>
    </p:spTree>
    <p:extLst>
      <p:ext uri="{BB962C8B-B14F-4D97-AF65-F5344CB8AC3E}">
        <p14:creationId xmlns:p14="http://schemas.microsoft.com/office/powerpoint/2010/main" val="1415571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9.xml"/><Relationship Id="rId13" Type="http://schemas.openxmlformats.org/officeDocument/2006/relationships/slideLayout" Target="../slideLayouts/slideLayout184.xml"/><Relationship Id="rId18" Type="http://schemas.openxmlformats.org/officeDocument/2006/relationships/slideLayout" Target="../slideLayouts/slideLayout189.xml"/><Relationship Id="rId26" Type="http://schemas.openxmlformats.org/officeDocument/2006/relationships/slideLayout" Target="../slideLayouts/slideLayout197.xml"/><Relationship Id="rId39" Type="http://schemas.openxmlformats.org/officeDocument/2006/relationships/theme" Target="../theme/theme10.xml"/><Relationship Id="rId3" Type="http://schemas.openxmlformats.org/officeDocument/2006/relationships/slideLayout" Target="../slideLayouts/slideLayout174.xml"/><Relationship Id="rId21" Type="http://schemas.openxmlformats.org/officeDocument/2006/relationships/slideLayout" Target="../slideLayouts/slideLayout192.xml"/><Relationship Id="rId34" Type="http://schemas.openxmlformats.org/officeDocument/2006/relationships/slideLayout" Target="../slideLayouts/slideLayout205.xml"/><Relationship Id="rId7" Type="http://schemas.openxmlformats.org/officeDocument/2006/relationships/slideLayout" Target="../slideLayouts/slideLayout178.xml"/><Relationship Id="rId12" Type="http://schemas.openxmlformats.org/officeDocument/2006/relationships/slideLayout" Target="../slideLayouts/slideLayout183.xml"/><Relationship Id="rId17" Type="http://schemas.openxmlformats.org/officeDocument/2006/relationships/slideLayout" Target="../slideLayouts/slideLayout188.xml"/><Relationship Id="rId25" Type="http://schemas.openxmlformats.org/officeDocument/2006/relationships/slideLayout" Target="../slideLayouts/slideLayout196.xml"/><Relationship Id="rId33" Type="http://schemas.openxmlformats.org/officeDocument/2006/relationships/slideLayout" Target="../slideLayouts/slideLayout204.xml"/><Relationship Id="rId38" Type="http://schemas.openxmlformats.org/officeDocument/2006/relationships/slideLayout" Target="../slideLayouts/slideLayout209.xml"/><Relationship Id="rId2" Type="http://schemas.openxmlformats.org/officeDocument/2006/relationships/slideLayout" Target="../slideLayouts/slideLayout173.xml"/><Relationship Id="rId16" Type="http://schemas.openxmlformats.org/officeDocument/2006/relationships/slideLayout" Target="../slideLayouts/slideLayout187.xml"/><Relationship Id="rId20" Type="http://schemas.openxmlformats.org/officeDocument/2006/relationships/slideLayout" Target="../slideLayouts/slideLayout191.xml"/><Relationship Id="rId29" Type="http://schemas.openxmlformats.org/officeDocument/2006/relationships/slideLayout" Target="../slideLayouts/slideLayout200.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24" Type="http://schemas.openxmlformats.org/officeDocument/2006/relationships/slideLayout" Target="../slideLayouts/slideLayout195.xml"/><Relationship Id="rId32" Type="http://schemas.openxmlformats.org/officeDocument/2006/relationships/slideLayout" Target="../slideLayouts/slideLayout203.xml"/><Relationship Id="rId37" Type="http://schemas.openxmlformats.org/officeDocument/2006/relationships/slideLayout" Target="../slideLayouts/slideLayout208.xml"/><Relationship Id="rId5" Type="http://schemas.openxmlformats.org/officeDocument/2006/relationships/slideLayout" Target="../slideLayouts/slideLayout176.xml"/><Relationship Id="rId15" Type="http://schemas.openxmlformats.org/officeDocument/2006/relationships/slideLayout" Target="../slideLayouts/slideLayout186.xml"/><Relationship Id="rId23" Type="http://schemas.openxmlformats.org/officeDocument/2006/relationships/slideLayout" Target="../slideLayouts/slideLayout194.xml"/><Relationship Id="rId28" Type="http://schemas.openxmlformats.org/officeDocument/2006/relationships/slideLayout" Target="../slideLayouts/slideLayout199.xml"/><Relationship Id="rId36" Type="http://schemas.openxmlformats.org/officeDocument/2006/relationships/slideLayout" Target="../slideLayouts/slideLayout207.xml"/><Relationship Id="rId10" Type="http://schemas.openxmlformats.org/officeDocument/2006/relationships/slideLayout" Target="../slideLayouts/slideLayout181.xml"/><Relationship Id="rId19" Type="http://schemas.openxmlformats.org/officeDocument/2006/relationships/slideLayout" Target="../slideLayouts/slideLayout190.xml"/><Relationship Id="rId31" Type="http://schemas.openxmlformats.org/officeDocument/2006/relationships/slideLayout" Target="../slideLayouts/slideLayout202.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slideLayout" Target="../slideLayouts/slideLayout185.xml"/><Relationship Id="rId22" Type="http://schemas.openxmlformats.org/officeDocument/2006/relationships/slideLayout" Target="../slideLayouts/slideLayout193.xml"/><Relationship Id="rId27" Type="http://schemas.openxmlformats.org/officeDocument/2006/relationships/slideLayout" Target="../slideLayouts/slideLayout198.xml"/><Relationship Id="rId30" Type="http://schemas.openxmlformats.org/officeDocument/2006/relationships/slideLayout" Target="../slideLayouts/slideLayout201.xml"/><Relationship Id="rId35" Type="http://schemas.openxmlformats.org/officeDocument/2006/relationships/slideLayout" Target="../slideLayouts/slideLayout20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slideLayout" Target="../slideLayouts/slideLayout222.xml"/><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17" Type="http://schemas.openxmlformats.org/officeDocument/2006/relationships/theme" Target="../theme/theme11.xml"/><Relationship Id="rId2" Type="http://schemas.openxmlformats.org/officeDocument/2006/relationships/slideLayout" Target="../slideLayouts/slideLayout211.xml"/><Relationship Id="rId16" Type="http://schemas.openxmlformats.org/officeDocument/2006/relationships/slideLayout" Target="../slideLayouts/slideLayout225.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5" Type="http://schemas.openxmlformats.org/officeDocument/2006/relationships/slideLayout" Target="../slideLayouts/slideLayout224.xml"/><Relationship Id="rId10" Type="http://schemas.openxmlformats.org/officeDocument/2006/relationships/slideLayout" Target="../slideLayouts/slideLayout219.xml"/><Relationship Id="rId4" Type="http://schemas.openxmlformats.org/officeDocument/2006/relationships/slideLayout" Target="../slideLayouts/slideLayout213.xml"/><Relationship Id="rId9" Type="http://schemas.openxmlformats.org/officeDocument/2006/relationships/slideLayout" Target="../slideLayouts/slideLayout218.xml"/><Relationship Id="rId14" Type="http://schemas.openxmlformats.org/officeDocument/2006/relationships/slideLayout" Target="../slideLayouts/slideLayout22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33.xml"/><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3" Type="http://schemas.openxmlformats.org/officeDocument/2006/relationships/slideLayout" Target="../slideLayouts/slideLayout228.xml"/><Relationship Id="rId21" Type="http://schemas.openxmlformats.org/officeDocument/2006/relationships/slideLayout" Target="../slideLayouts/slideLayout246.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slideLayout" Target="../slideLayouts/slideLayout245.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24" Type="http://schemas.openxmlformats.org/officeDocument/2006/relationships/image" Target="../media/image40.png"/><Relationship Id="rId5" Type="http://schemas.openxmlformats.org/officeDocument/2006/relationships/slideLayout" Target="../slideLayouts/slideLayout230.xml"/><Relationship Id="rId15" Type="http://schemas.openxmlformats.org/officeDocument/2006/relationships/slideLayout" Target="../slideLayouts/slideLayout240.xml"/><Relationship Id="rId23" Type="http://schemas.openxmlformats.org/officeDocument/2006/relationships/theme" Target="../theme/theme12.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 Id="rId22" Type="http://schemas.openxmlformats.org/officeDocument/2006/relationships/slideLayout" Target="../slideLayouts/slideLayout247.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image" Target="../media/image5.png"/><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theme" Target="../theme/theme3.xml"/><Relationship Id="rId2" Type="http://schemas.openxmlformats.org/officeDocument/2006/relationships/slideLayout" Target="../slideLayouts/slideLayout7.xml"/><Relationship Id="rId16" Type="http://schemas.openxmlformats.org/officeDocument/2006/relationships/slideLayout" Target="../slideLayouts/slideLayout21.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image" Target="../media/image5.png"/><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theme" Target="../theme/theme4.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34" Type="http://schemas.openxmlformats.org/officeDocument/2006/relationships/slideLayout" Target="../slideLayouts/slideLayout105.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slideLayout" Target="../slideLayouts/slideLayout104.xml"/><Relationship Id="rId38" Type="http://schemas.openxmlformats.org/officeDocument/2006/relationships/theme" Target="../theme/theme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37" Type="http://schemas.openxmlformats.org/officeDocument/2006/relationships/slideLayout" Target="../slideLayouts/slideLayout108.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36" Type="http://schemas.openxmlformats.org/officeDocument/2006/relationships/slideLayout" Target="../slideLayouts/slideLayout107.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slideLayout" Target="../slideLayouts/slideLayout10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slideLayout" Target="../slideLayouts/slideLayout121.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17" Type="http://schemas.openxmlformats.org/officeDocument/2006/relationships/image" Target="../media/image24.png"/><Relationship Id="rId2" Type="http://schemas.openxmlformats.org/officeDocument/2006/relationships/slideLayout" Target="../slideLayouts/slideLayout110.xml"/><Relationship Id="rId16" Type="http://schemas.openxmlformats.org/officeDocument/2006/relationships/theme" Target="../theme/theme7.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5" Type="http://schemas.openxmlformats.org/officeDocument/2006/relationships/slideLayout" Target="../slideLayouts/slideLayout12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 Id="rId14" Type="http://schemas.openxmlformats.org/officeDocument/2006/relationships/slideLayout" Target="../slideLayouts/slideLayout12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slideLayout" Target="../slideLayouts/slideLayout136.xml"/><Relationship Id="rId3" Type="http://schemas.openxmlformats.org/officeDocument/2006/relationships/slideLayout" Target="../slideLayouts/slideLayout126.xml"/><Relationship Id="rId7" Type="http://schemas.openxmlformats.org/officeDocument/2006/relationships/slideLayout" Target="../slideLayouts/slideLayout130.xml"/><Relationship Id="rId12" Type="http://schemas.openxmlformats.org/officeDocument/2006/relationships/slideLayout" Target="../slideLayouts/slideLayout135.xml"/><Relationship Id="rId17" Type="http://schemas.openxmlformats.org/officeDocument/2006/relationships/image" Target="../media/image24.png"/><Relationship Id="rId2" Type="http://schemas.openxmlformats.org/officeDocument/2006/relationships/slideLayout" Target="../slideLayouts/slideLayout125.xml"/><Relationship Id="rId16" Type="http://schemas.openxmlformats.org/officeDocument/2006/relationships/theme" Target="../theme/theme8.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10" Type="http://schemas.openxmlformats.org/officeDocument/2006/relationships/slideLayout" Target="../slideLayouts/slideLayout133.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26" Type="http://schemas.openxmlformats.org/officeDocument/2006/relationships/slideLayout" Target="../slideLayouts/slideLayout164.xml"/><Relationship Id="rId3" Type="http://schemas.openxmlformats.org/officeDocument/2006/relationships/slideLayout" Target="../slideLayouts/slideLayout141.xml"/><Relationship Id="rId21" Type="http://schemas.openxmlformats.org/officeDocument/2006/relationships/slideLayout" Target="../slideLayouts/slideLayout159.xml"/><Relationship Id="rId34" Type="http://schemas.openxmlformats.org/officeDocument/2006/relationships/theme" Target="../theme/theme9.xml"/><Relationship Id="rId7" Type="http://schemas.openxmlformats.org/officeDocument/2006/relationships/slideLayout" Target="../slideLayouts/slideLayout145.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5" Type="http://schemas.openxmlformats.org/officeDocument/2006/relationships/slideLayout" Target="../slideLayouts/slideLayout163.xml"/><Relationship Id="rId33" Type="http://schemas.openxmlformats.org/officeDocument/2006/relationships/slideLayout" Target="../slideLayouts/slideLayout171.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0" Type="http://schemas.openxmlformats.org/officeDocument/2006/relationships/slideLayout" Target="../slideLayouts/slideLayout158.xml"/><Relationship Id="rId29" Type="http://schemas.openxmlformats.org/officeDocument/2006/relationships/slideLayout" Target="../slideLayouts/slideLayout167.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24" Type="http://schemas.openxmlformats.org/officeDocument/2006/relationships/slideLayout" Target="../slideLayouts/slideLayout162.xml"/><Relationship Id="rId32" Type="http://schemas.openxmlformats.org/officeDocument/2006/relationships/slideLayout" Target="../slideLayouts/slideLayout170.xml"/><Relationship Id="rId5" Type="http://schemas.openxmlformats.org/officeDocument/2006/relationships/slideLayout" Target="../slideLayouts/slideLayout143.xml"/><Relationship Id="rId15" Type="http://schemas.openxmlformats.org/officeDocument/2006/relationships/slideLayout" Target="../slideLayouts/slideLayout153.xml"/><Relationship Id="rId23" Type="http://schemas.openxmlformats.org/officeDocument/2006/relationships/slideLayout" Target="../slideLayouts/slideLayout161.xml"/><Relationship Id="rId28" Type="http://schemas.openxmlformats.org/officeDocument/2006/relationships/slideLayout" Target="../slideLayouts/slideLayout166.xml"/><Relationship Id="rId10" Type="http://schemas.openxmlformats.org/officeDocument/2006/relationships/slideLayout" Target="../slideLayouts/slideLayout148.xml"/><Relationship Id="rId19" Type="http://schemas.openxmlformats.org/officeDocument/2006/relationships/slideLayout" Target="../slideLayouts/slideLayout157.xml"/><Relationship Id="rId31" Type="http://schemas.openxmlformats.org/officeDocument/2006/relationships/slideLayout" Target="../slideLayouts/slideLayout169.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 Id="rId22" Type="http://schemas.openxmlformats.org/officeDocument/2006/relationships/slideLayout" Target="../slideLayouts/slideLayout160.xml"/><Relationship Id="rId27" Type="http://schemas.openxmlformats.org/officeDocument/2006/relationships/slideLayout" Target="../slideLayouts/slideLayout165.xml"/><Relationship Id="rId30" Type="http://schemas.openxmlformats.org/officeDocument/2006/relationships/slideLayout" Target="../slideLayouts/slideLayout168.xml"/><Relationship Id="rId35" Type="http://schemas.openxmlformats.org/officeDocument/2006/relationships/image" Target="../media/image28.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66479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20700" y="1031105"/>
            <a:ext cx="11152188" cy="1535805"/>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87027068"/>
      </p:ext>
    </p:extLst>
  </p:cSld>
  <p:clrMap bg1="lt1" tx1="dk1" bg2="lt2" tx2="dk2" accent1="accent1" accent2="accent2" accent3="accent3" accent4="accent4" accent5="accent5" accent6="accent6" hlink="hlink" folHlink="folHlink"/>
  <p:sldLayoutIdLst>
    <p:sldLayoutId id="2147484167" r:id="rId1"/>
    <p:sldLayoutId id="2147484173" r:id="rId2"/>
  </p:sldLayoutIdLst>
  <p:transition>
    <p:fade/>
  </p:transition>
  <p:txStyles>
    <p:titleStyle>
      <a:lvl1pPr algn="l" defTabSz="914363" rtl="0" eaLnBrk="1" latinLnBrk="0" hangingPunct="1">
        <a:lnSpc>
          <a:spcPct val="90000"/>
        </a:lnSpc>
        <a:spcBef>
          <a:spcPct val="0"/>
        </a:spcBef>
        <a:buNone/>
        <a:defRPr lang="en-US" sz="48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8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16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1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043"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69" y="1189177"/>
            <a:ext cx="11650488"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1030893"/>
      </p:ext>
    </p:extLst>
  </p:cSld>
  <p:clrMap bg1="lt1" tx1="dk1" bg2="lt2" tx2="dk2" accent1="accent1" accent2="accent2" accent3="accent3" accent4="accent4" accent5="accent5" accent6="accent6" hlink="hlink" folHlink="folHlink"/>
  <p:sldLayoutIdLst>
    <p:sldLayoutId id="2147484368" r:id="rId1"/>
    <p:sldLayoutId id="2147484369" r:id="rId2"/>
    <p:sldLayoutId id="2147484370" r:id="rId3"/>
    <p:sldLayoutId id="2147484371" r:id="rId4"/>
    <p:sldLayoutId id="2147484372" r:id="rId5"/>
    <p:sldLayoutId id="2147484373" r:id="rId6"/>
    <p:sldLayoutId id="2147484374" r:id="rId7"/>
    <p:sldLayoutId id="2147484375" r:id="rId8"/>
    <p:sldLayoutId id="2147484376" r:id="rId9"/>
    <p:sldLayoutId id="2147484377" r:id="rId10"/>
    <p:sldLayoutId id="2147484378" r:id="rId11"/>
    <p:sldLayoutId id="2147484379" r:id="rId12"/>
    <p:sldLayoutId id="2147484380" r:id="rId13"/>
    <p:sldLayoutId id="2147484381" r:id="rId14"/>
    <p:sldLayoutId id="2147484382" r:id="rId15"/>
    <p:sldLayoutId id="2147484383" r:id="rId16"/>
    <p:sldLayoutId id="2147484384" r:id="rId17"/>
    <p:sldLayoutId id="2147484385" r:id="rId18"/>
    <p:sldLayoutId id="2147484386" r:id="rId19"/>
    <p:sldLayoutId id="2147484387" r:id="rId20"/>
    <p:sldLayoutId id="2147484388" r:id="rId21"/>
    <p:sldLayoutId id="2147484389" r:id="rId22"/>
    <p:sldLayoutId id="2147484390" r:id="rId23"/>
    <p:sldLayoutId id="2147484391" r:id="rId24"/>
    <p:sldLayoutId id="2147484392" r:id="rId25"/>
    <p:sldLayoutId id="2147484393" r:id="rId26"/>
    <p:sldLayoutId id="2147484394" r:id="rId27"/>
    <p:sldLayoutId id="2147484395" r:id="rId28"/>
    <p:sldLayoutId id="2147484396" r:id="rId29"/>
    <p:sldLayoutId id="2147484397" r:id="rId30"/>
    <p:sldLayoutId id="2147484398" r:id="rId31"/>
    <p:sldLayoutId id="2147484399" r:id="rId32"/>
    <p:sldLayoutId id="2147484400" r:id="rId33"/>
    <p:sldLayoutId id="2147484401" r:id="rId34"/>
    <p:sldLayoutId id="2147484402" r:id="rId35"/>
    <p:sldLayoutId id="2147484403" r:id="rId36"/>
    <p:sldLayoutId id="2147484404" r:id="rId37"/>
    <p:sldLayoutId id="2147484458" r:id="rId38"/>
  </p:sldLayoutIdLst>
  <p:transition>
    <p:fade/>
  </p:transition>
  <p:txStyles>
    <p:titleStyle>
      <a:lvl1pPr algn="l" defTabSz="913319" rtl="0" fontAlgn="base">
        <a:lnSpc>
          <a:spcPct val="90000"/>
        </a:lnSpc>
        <a:spcBef>
          <a:spcPct val="0"/>
        </a:spcBef>
        <a:spcAft>
          <a:spcPct val="0"/>
        </a:spcAft>
        <a:defRPr lang="en-US" sz="5293" kern="1200" spc="-100" dirty="0">
          <a:ln w="3175">
            <a:noFill/>
          </a:ln>
          <a:gradFill>
            <a:gsLst>
              <a:gs pos="1250">
                <a:schemeClr val="tx1"/>
              </a:gs>
              <a:gs pos="100000">
                <a:schemeClr val="tx1"/>
              </a:gs>
            </a:gsLst>
            <a:lin ang="5400000" scaled="0"/>
          </a:gradFill>
          <a:latin typeface="+mj-lt"/>
          <a:ea typeface="MS PGothic" pitchFamily="34" charset="-128"/>
          <a:cs typeface="Segoe UI" pitchFamily="34" charset="0"/>
        </a:defRPr>
      </a:lvl1pPr>
      <a:lvl2pPr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2pPr>
      <a:lvl3pPr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3pPr>
      <a:lvl4pPr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4pPr>
      <a:lvl5pPr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5pPr>
      <a:lvl6pPr marL="448102"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6pPr>
      <a:lvl7pPr marL="896203"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7pPr>
      <a:lvl8pPr marL="1344305"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8pPr>
      <a:lvl9pPr marL="1792407" algn="l" defTabSz="913319" rtl="0" fontAlgn="base">
        <a:lnSpc>
          <a:spcPct val="90000"/>
        </a:lnSpc>
        <a:spcBef>
          <a:spcPct val="0"/>
        </a:spcBef>
        <a:spcAft>
          <a:spcPct val="0"/>
        </a:spcAft>
        <a:defRPr sz="5293">
          <a:solidFill>
            <a:schemeClr val="tx1"/>
          </a:solidFill>
          <a:latin typeface="Segoe UI Light" pitchFamily="34" charset="0"/>
          <a:ea typeface="MS PGothic" pitchFamily="34" charset="-128"/>
        </a:defRPr>
      </a:lvl9pPr>
    </p:titleStyle>
    <p:bodyStyle>
      <a:lvl1pPr marL="336076" indent="-336076" algn="l" defTabSz="913319" rtl="0" fontAlgn="base">
        <a:lnSpc>
          <a:spcPct val="90000"/>
        </a:lnSpc>
        <a:spcBef>
          <a:spcPct val="20000"/>
        </a:spcBef>
        <a:spcAft>
          <a:spcPct val="0"/>
        </a:spcAft>
        <a:buSzPct val="90000"/>
        <a:buFont typeface="Arial" pitchFamily="34" charset="0"/>
        <a:buChar char="•"/>
        <a:defRPr sz="3920" kern="1200">
          <a:gradFill>
            <a:gsLst>
              <a:gs pos="1250">
                <a:schemeClr val="tx1"/>
              </a:gs>
              <a:gs pos="100000">
                <a:schemeClr val="tx1"/>
              </a:gs>
            </a:gsLst>
            <a:lin ang="5400000" scaled="0"/>
          </a:gradFill>
          <a:latin typeface="+mj-lt"/>
          <a:ea typeface="MS PGothic" pitchFamily="34" charset="-128"/>
          <a:cs typeface="+mn-cs"/>
        </a:defRPr>
      </a:lvl1pPr>
      <a:lvl2pPr marL="572574" indent="-236498" algn="l" defTabSz="913319" rtl="0" fontAlgn="base">
        <a:lnSpc>
          <a:spcPct val="90000"/>
        </a:lnSpc>
        <a:spcBef>
          <a:spcPct val="20000"/>
        </a:spcBef>
        <a:spcAft>
          <a:spcPct val="0"/>
        </a:spcAft>
        <a:buSzPct val="90000"/>
        <a:buFont typeface="Arial" pitchFamily="34" charset="0"/>
        <a:buChar char="•"/>
        <a:defRPr sz="2352" kern="1200">
          <a:gradFill>
            <a:gsLst>
              <a:gs pos="1250">
                <a:schemeClr val="tx1"/>
              </a:gs>
              <a:gs pos="100000">
                <a:schemeClr val="tx1"/>
              </a:gs>
            </a:gsLst>
            <a:lin ang="5400000" scaled="0"/>
          </a:gradFill>
          <a:latin typeface="+mn-lt"/>
          <a:ea typeface="MS PGothic" pitchFamily="34" charset="-128"/>
          <a:cs typeface="+mn-cs"/>
        </a:defRPr>
      </a:lvl2pPr>
      <a:lvl3pPr marL="784178" indent="-224051" algn="l" defTabSz="913319" rtl="0" fontAlgn="base">
        <a:lnSpc>
          <a:spcPct val="90000"/>
        </a:lnSpc>
        <a:spcBef>
          <a:spcPct val="20000"/>
        </a:spcBef>
        <a:spcAft>
          <a:spcPct val="0"/>
        </a:spcAft>
        <a:buSzPct val="90000"/>
        <a:buFont typeface="Arial" pitchFamily="34" charset="0"/>
        <a:buChar char="•"/>
        <a:defRPr sz="1960" kern="1200">
          <a:gradFill>
            <a:gsLst>
              <a:gs pos="1250">
                <a:schemeClr val="tx1"/>
              </a:gs>
              <a:gs pos="100000">
                <a:schemeClr val="tx1"/>
              </a:gs>
            </a:gsLst>
            <a:lin ang="5400000" scaled="0"/>
          </a:gradFill>
          <a:latin typeface="+mn-lt"/>
          <a:ea typeface="MS PGothic" pitchFamily="34" charset="-128"/>
          <a:cs typeface="+mn-cs"/>
        </a:defRPr>
      </a:lvl3pPr>
      <a:lvl4pPr marL="1008229" indent="-224051" algn="l" defTabSz="913319"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4pPr>
      <a:lvl5pPr marL="1232280" indent="-224051" algn="l" defTabSz="913319" rtl="0" fontAlgn="base">
        <a:lnSpc>
          <a:spcPct val="90000"/>
        </a:lnSpc>
        <a:spcBef>
          <a:spcPct val="20000"/>
        </a:spcBef>
        <a:spcAft>
          <a:spcPct val="0"/>
        </a:spcAft>
        <a:buSzPct val="90000"/>
        <a:buFont typeface="Arial" pitchFamily="34" charset="0"/>
        <a:buChar char="•"/>
        <a:defRPr kern="1200">
          <a:gradFill>
            <a:gsLst>
              <a:gs pos="1250">
                <a:schemeClr val="tx1"/>
              </a:gs>
              <a:gs pos="100000">
                <a:schemeClr val="tx1"/>
              </a:gs>
            </a:gsLst>
            <a:lin ang="5400000" scaled="0"/>
          </a:gradFill>
          <a:latin typeface="+mn-lt"/>
          <a:ea typeface="MS PGothic" pitchFamily="34" charset="-128"/>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7982" y="365126"/>
            <a:ext cx="10512862" cy="1325563"/>
          </a:xfrm>
          <a:prstGeom prst="rect">
            <a:avLst/>
          </a:prstGeom>
        </p:spPr>
        <p:txBody>
          <a:bodyPr vert="horz" lIns="91440" tIns="45720" rIns="91440" bIns="45720" rtlCol="0" anchor="ctr">
            <a:normAutofit/>
          </a:bodyPr>
          <a:lstStyle/>
          <a:p>
            <a:r>
              <a:rPr lang="en-US"/>
              <a:t>Click to edit Master title style</a:t>
            </a:r>
            <a:endParaRPr lang="es-AR"/>
          </a:p>
        </p:txBody>
      </p:sp>
      <p:sp>
        <p:nvSpPr>
          <p:cNvPr id="3" name="Text Placeholder 2"/>
          <p:cNvSpPr>
            <a:spLocks noGrp="1"/>
          </p:cNvSpPr>
          <p:nvPr>
            <p:ph type="body" idx="1"/>
          </p:nvPr>
        </p:nvSpPr>
        <p:spPr>
          <a:xfrm>
            <a:off x="837982" y="1825625"/>
            <a:ext cx="10512862"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s-AR"/>
          </a:p>
        </p:txBody>
      </p:sp>
      <p:sp>
        <p:nvSpPr>
          <p:cNvPr id="4" name="Date Placeholder 3"/>
          <p:cNvSpPr>
            <a:spLocks noGrp="1"/>
          </p:cNvSpPr>
          <p:nvPr>
            <p:ph type="dt" sz="half" idx="2"/>
          </p:nvPr>
        </p:nvSpPr>
        <p:spPr>
          <a:xfrm>
            <a:off x="837982" y="6356351"/>
            <a:ext cx="2742486"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E42B7C-E81D-4418-AFA5-E162D2C60455}" type="datetimeFigureOut">
              <a:rPr lang="es-AR" smtClean="0"/>
              <a:t>6/2/2017</a:t>
            </a:fld>
            <a:endParaRPr lang="es-AR"/>
          </a:p>
        </p:txBody>
      </p:sp>
      <p:sp>
        <p:nvSpPr>
          <p:cNvPr id="5" name="Footer Placeholder 4"/>
          <p:cNvSpPr>
            <a:spLocks noGrp="1"/>
          </p:cNvSpPr>
          <p:nvPr>
            <p:ph type="ftr" sz="quarter" idx="3"/>
          </p:nvPr>
        </p:nvSpPr>
        <p:spPr>
          <a:xfrm>
            <a:off x="4037549" y="6356351"/>
            <a:ext cx="411372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a:p>
        </p:txBody>
      </p:sp>
      <p:sp>
        <p:nvSpPr>
          <p:cNvPr id="6" name="Slide Number Placeholder 5"/>
          <p:cNvSpPr>
            <a:spLocks noGrp="1"/>
          </p:cNvSpPr>
          <p:nvPr>
            <p:ph type="sldNum" sz="quarter" idx="4"/>
          </p:nvPr>
        </p:nvSpPr>
        <p:spPr>
          <a:xfrm>
            <a:off x="8608357" y="6356351"/>
            <a:ext cx="274248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0495C1-F756-4D28-9529-EBB757EA24DF}" type="slidenum">
              <a:rPr lang="es-AR" smtClean="0"/>
              <a:t>‹#›</a:t>
            </a:fld>
            <a:endParaRPr lang="es-AR"/>
          </a:p>
        </p:txBody>
      </p:sp>
    </p:spTree>
    <p:extLst>
      <p:ext uri="{BB962C8B-B14F-4D97-AF65-F5344CB8AC3E}">
        <p14:creationId xmlns:p14="http://schemas.microsoft.com/office/powerpoint/2010/main" val="3804086235"/>
      </p:ext>
    </p:extLst>
  </p:cSld>
  <p:clrMap bg1="lt1" tx1="dk1" bg2="lt2" tx2="dk2" accent1="accent1" accent2="accent2" accent3="accent3" accent4="accent4" accent5="accent5" accent6="accent6" hlink="hlink" folHlink="folHlink"/>
  <p:sldLayoutIdLst>
    <p:sldLayoutId id="2147484406" r:id="rId1"/>
    <p:sldLayoutId id="2147484407" r:id="rId2"/>
    <p:sldLayoutId id="2147484408" r:id="rId3"/>
    <p:sldLayoutId id="2147484409" r:id="rId4"/>
    <p:sldLayoutId id="2147484410" r:id="rId5"/>
    <p:sldLayoutId id="2147484411" r:id="rId6"/>
    <p:sldLayoutId id="2147484412" r:id="rId7"/>
    <p:sldLayoutId id="2147484413" r:id="rId8"/>
    <p:sldLayoutId id="2147484414" r:id="rId9"/>
    <p:sldLayoutId id="2147484415" r:id="rId10"/>
    <p:sldLayoutId id="2147484416" r:id="rId11"/>
    <p:sldLayoutId id="2147484417" r:id="rId12"/>
    <p:sldLayoutId id="2147484418" r:id="rId13"/>
    <p:sldLayoutId id="2147484419" r:id="rId14"/>
    <p:sldLayoutId id="2147484456" r:id="rId15"/>
    <p:sldLayoutId id="2147484457" r:id="rId16"/>
  </p:sldLayoutIdLst>
  <p:txStyles>
    <p:titleStyle>
      <a:lvl1pPr algn="l" defTabSz="914126"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23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es-AR"/>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2"/>
            <a:ext cx="11652043"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69" y="1189177"/>
            <a:ext cx="11650488" cy="205148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24">
            <a:extLst>
              <a:ext uri="{28A0092B-C50C-407E-A947-70E740481C1C}">
                <a14:useLocalDpi xmlns:a14="http://schemas.microsoft.com/office/drawing/2010/main" val="0"/>
              </a:ext>
            </a:extLst>
          </a:blip>
          <a:srcRect/>
          <a:stretch>
            <a:fillRect/>
          </a:stretch>
        </p:blipFill>
        <p:spPr bwMode="auto">
          <a:xfrm>
            <a:off x="12196605" y="0"/>
            <a:ext cx="87596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1646066"/>
      </p:ext>
    </p:extLst>
  </p:cSld>
  <p:clrMap bg1="dk1" tx1="lt1" bg2="dk2" tx2="lt2" accent1="accent1" accent2="accent2" accent3="accent3" accent4="accent4" accent5="accent5" accent6="accent6" hlink="hlink" folHlink="folHlink"/>
  <p:sldLayoutIdLst>
    <p:sldLayoutId id="2147484434" r:id="rId1"/>
    <p:sldLayoutId id="2147484435" r:id="rId2"/>
    <p:sldLayoutId id="2147484436" r:id="rId3"/>
    <p:sldLayoutId id="2147484437" r:id="rId4"/>
    <p:sldLayoutId id="2147484438" r:id="rId5"/>
    <p:sldLayoutId id="2147484439" r:id="rId6"/>
    <p:sldLayoutId id="2147484440" r:id="rId7"/>
    <p:sldLayoutId id="2147484441" r:id="rId8"/>
    <p:sldLayoutId id="2147484442" r:id="rId9"/>
    <p:sldLayoutId id="2147484443" r:id="rId10"/>
    <p:sldLayoutId id="2147484444" r:id="rId11"/>
    <p:sldLayoutId id="2147484445" r:id="rId12"/>
    <p:sldLayoutId id="2147484446" r:id="rId13"/>
    <p:sldLayoutId id="2147484447" r:id="rId14"/>
    <p:sldLayoutId id="2147484448" r:id="rId15"/>
    <p:sldLayoutId id="2147484449" r:id="rId16"/>
    <p:sldLayoutId id="2147484450" r:id="rId17"/>
    <p:sldLayoutId id="2147484451" r:id="rId18"/>
    <p:sldLayoutId id="2147484452" r:id="rId19"/>
    <p:sldLayoutId id="2147484453" r:id="rId20"/>
    <p:sldLayoutId id="2147484454" r:id="rId21"/>
    <p:sldLayoutId id="2147484455" r:id="rId22"/>
  </p:sldLayoutIdLst>
  <p:transition>
    <p:fade/>
  </p:transition>
  <p:txStyles>
    <p:titleStyle>
      <a:lvl1pPr algn="l" defTabSz="913319" rtl="0" eaLnBrk="0" fontAlgn="base" hangingPunct="0">
        <a:lnSpc>
          <a:spcPct val="90000"/>
        </a:lnSpc>
        <a:spcBef>
          <a:spcPct val="0"/>
        </a:spcBef>
        <a:spcAft>
          <a:spcPct val="0"/>
        </a:spcAft>
        <a:defRPr lang="en-US" sz="4704" kern="1200" spc="-100"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2pPr>
      <a:lvl3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3pPr>
      <a:lvl4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4pPr>
      <a:lvl5pPr algn="l" defTabSz="913319" rtl="0" eaLnBrk="0" fontAlgn="base" hangingPunct="0">
        <a:lnSpc>
          <a:spcPct val="90000"/>
        </a:lnSpc>
        <a:spcBef>
          <a:spcPct val="0"/>
        </a:spcBef>
        <a:spcAft>
          <a:spcPct val="0"/>
        </a:spcAft>
        <a:defRPr sz="4704">
          <a:solidFill>
            <a:schemeClr val="tx1"/>
          </a:solidFill>
          <a:latin typeface="Segoe UI Light" charset="0"/>
          <a:ea typeface="MS PGothic" panose="020B0600070205080204" pitchFamily="34" charset="-128"/>
          <a:cs typeface="Segoe UI" panose="020B0502040204020203" pitchFamily="34" charset="0"/>
        </a:defRPr>
      </a:lvl5pPr>
      <a:lvl6pPr marL="448102" algn="l" defTabSz="913319" rtl="0" fontAlgn="base">
        <a:lnSpc>
          <a:spcPct val="90000"/>
        </a:lnSpc>
        <a:spcBef>
          <a:spcPct val="0"/>
        </a:spcBef>
        <a:spcAft>
          <a:spcPct val="0"/>
        </a:spcAft>
        <a:defRPr sz="4704">
          <a:solidFill>
            <a:schemeClr val="tx1"/>
          </a:solidFill>
          <a:latin typeface="Segoe UI Light" charset="0"/>
          <a:ea typeface="ＭＳ Ｐゴシック" charset="0"/>
        </a:defRPr>
      </a:lvl6pPr>
      <a:lvl7pPr marL="896203" algn="l" defTabSz="913319" rtl="0" fontAlgn="base">
        <a:lnSpc>
          <a:spcPct val="90000"/>
        </a:lnSpc>
        <a:spcBef>
          <a:spcPct val="0"/>
        </a:spcBef>
        <a:spcAft>
          <a:spcPct val="0"/>
        </a:spcAft>
        <a:defRPr sz="4704">
          <a:solidFill>
            <a:schemeClr val="tx1"/>
          </a:solidFill>
          <a:latin typeface="Segoe UI Light" charset="0"/>
          <a:ea typeface="ＭＳ Ｐゴシック" charset="0"/>
        </a:defRPr>
      </a:lvl7pPr>
      <a:lvl8pPr marL="1344305" algn="l" defTabSz="913319" rtl="0" fontAlgn="base">
        <a:lnSpc>
          <a:spcPct val="90000"/>
        </a:lnSpc>
        <a:spcBef>
          <a:spcPct val="0"/>
        </a:spcBef>
        <a:spcAft>
          <a:spcPct val="0"/>
        </a:spcAft>
        <a:defRPr sz="4704">
          <a:solidFill>
            <a:schemeClr val="tx1"/>
          </a:solidFill>
          <a:latin typeface="Segoe UI Light" charset="0"/>
          <a:ea typeface="ＭＳ Ｐゴシック" charset="0"/>
        </a:defRPr>
      </a:lvl8pPr>
      <a:lvl9pPr marL="1792407" algn="l" defTabSz="913319" rtl="0" fontAlgn="base">
        <a:lnSpc>
          <a:spcPct val="90000"/>
        </a:lnSpc>
        <a:spcBef>
          <a:spcPct val="0"/>
        </a:spcBef>
        <a:spcAft>
          <a:spcPct val="0"/>
        </a:spcAft>
        <a:defRPr sz="4704">
          <a:solidFill>
            <a:schemeClr val="tx1"/>
          </a:solidFill>
          <a:latin typeface="Segoe UI Light" charset="0"/>
          <a:ea typeface="ＭＳ Ｐゴシック" charset="0"/>
        </a:defRPr>
      </a:lvl9pPr>
    </p:titleStyle>
    <p:bodyStyle>
      <a:lvl1pPr marL="336076" indent="-336076" algn="l" defTabSz="913319" rtl="0" eaLnBrk="0" fontAlgn="base" hangingPunct="0">
        <a:lnSpc>
          <a:spcPct val="90000"/>
        </a:lnSpc>
        <a:spcBef>
          <a:spcPct val="20000"/>
        </a:spcBef>
        <a:spcAft>
          <a:spcPct val="0"/>
        </a:spcAft>
        <a:buSzPct val="90000"/>
        <a:buFont typeface="Arial" panose="020B0604020202020204" pitchFamily="34" charset="0"/>
        <a:buChar char="•"/>
        <a:defRPr sz="392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72574" indent="-236498" algn="l" defTabSz="913319" rtl="0" eaLnBrk="0" fontAlgn="base" hangingPunct="0">
        <a:lnSpc>
          <a:spcPct val="90000"/>
        </a:lnSpc>
        <a:spcBef>
          <a:spcPct val="20000"/>
        </a:spcBef>
        <a:spcAft>
          <a:spcPct val="0"/>
        </a:spcAft>
        <a:buSzPct val="90000"/>
        <a:buFont typeface="Arial" panose="020B0604020202020204" pitchFamily="34" charset="0"/>
        <a:buChar char="•"/>
        <a:defRPr sz="2352"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784178"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sz="196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08229"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32280" indent="-224051" algn="l" defTabSz="913319"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664797"/>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20700" y="1447800"/>
            <a:ext cx="11152188" cy="1535805"/>
          </a:xfrm>
          <a:prstGeom prst="rect">
            <a:avLst/>
          </a:prstGeom>
        </p:spPr>
        <p:txBody>
          <a:bodyPr vert="horz"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37530122"/>
      </p:ext>
    </p:extLst>
  </p:cSld>
  <p:clrMap bg1="lt1" tx1="dk1" bg2="lt2" tx2="dk2" accent1="accent1" accent2="accent2" accent3="accent3" accent4="accent4" accent5="accent5" accent6="accent6" hlink="hlink" folHlink="folHlink"/>
  <p:sldLayoutIdLst>
    <p:sldLayoutId id="2147484147" r:id="rId1"/>
    <p:sldLayoutId id="2147484174" r:id="rId2"/>
    <p:sldLayoutId id="2147484175" r:id="rId3"/>
  </p:sldLayoutIdLst>
  <p:transition>
    <p:fade/>
  </p:transition>
  <p:txStyles>
    <p:titleStyle>
      <a:lvl1pPr algn="l" defTabSz="914363" rtl="0" eaLnBrk="1" latinLnBrk="0" hangingPunct="1">
        <a:lnSpc>
          <a:spcPct val="90000"/>
        </a:lnSpc>
        <a:spcBef>
          <a:spcPct val="0"/>
        </a:spcBef>
        <a:buNone/>
        <a:defRPr lang="en-US" sz="4800" b="0" kern="1200" cap="none" spc="-100"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8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16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1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694931899"/>
      </p:ext>
    </p:extLst>
  </p:cSld>
  <p:clrMap bg1="lt1" tx1="dk1" bg2="lt2" tx2="dk2" accent1="accent1" accent2="accent2" accent3="accent3" accent4="accent4" accent5="accent5" accent6="accent6" hlink="hlink" folHlink="folHlink"/>
  <p:sldLayoutIdLst>
    <p:sldLayoutId id="2147484177" r:id="rId1"/>
    <p:sldLayoutId id="2147484178" r:id="rId2"/>
    <p:sldLayoutId id="2147484179" r:id="rId3"/>
    <p:sldLayoutId id="2147484180" r:id="rId4"/>
    <p:sldLayoutId id="2147484181" r:id="rId5"/>
    <p:sldLayoutId id="2147484182" r:id="rId6"/>
    <p:sldLayoutId id="2147484183" r:id="rId7"/>
    <p:sldLayoutId id="2147484184" r:id="rId8"/>
    <p:sldLayoutId id="2147484185" r:id="rId9"/>
    <p:sldLayoutId id="2147484186" r:id="rId10"/>
    <p:sldLayoutId id="2147484187" r:id="rId11"/>
    <p:sldLayoutId id="2147484188" r:id="rId12"/>
    <p:sldLayoutId id="2147484189" r:id="rId13"/>
    <p:sldLayoutId id="2147484190" r:id="rId14"/>
    <p:sldLayoutId id="2147484191" r:id="rId15"/>
    <p:sldLayoutId id="2147484192" r:id="rId16"/>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9205457" y="2991147"/>
            <a:ext cx="6858623" cy="876329"/>
          </a:xfrm>
          <a:prstGeom prst="rect">
            <a:avLst/>
          </a:prstGeom>
        </p:spPr>
      </p:pic>
    </p:spTree>
    <p:extLst>
      <p:ext uri="{BB962C8B-B14F-4D97-AF65-F5344CB8AC3E}">
        <p14:creationId xmlns:p14="http://schemas.microsoft.com/office/powerpoint/2010/main" val="3006796355"/>
      </p:ext>
    </p:extLst>
  </p:cSld>
  <p:clrMap bg1="lt1" tx1="dk1" bg2="lt2" tx2="dk2" accent1="accent1" accent2="accent2" accent3="accent3" accent4="accent4" accent5="accent5" accent6="accent6" hlink="hlink" folHlink="folHlink"/>
  <p:sldLayoutIdLst>
    <p:sldLayoutId id="2147484194" r:id="rId1"/>
    <p:sldLayoutId id="2147484195" r:id="rId2"/>
    <p:sldLayoutId id="2147484196" r:id="rId3"/>
    <p:sldLayoutId id="2147484197" r:id="rId4"/>
    <p:sldLayoutId id="2147484198" r:id="rId5"/>
    <p:sldLayoutId id="2147484199" r:id="rId6"/>
    <p:sldLayoutId id="2147484200" r:id="rId7"/>
    <p:sldLayoutId id="2147484201" r:id="rId8"/>
    <p:sldLayoutId id="2147484202" r:id="rId9"/>
    <p:sldLayoutId id="2147484203" r:id="rId10"/>
    <p:sldLayoutId id="2147484204" r:id="rId11"/>
    <p:sldLayoutId id="2147484205" r:id="rId12"/>
    <p:sldLayoutId id="2147484206" r:id="rId13"/>
    <p:sldLayoutId id="2147484207" r:id="rId14"/>
    <p:sldLayoutId id="2147484208" r:id="rId15"/>
    <p:sldLayoutId id="2147484209" r:id="rId16"/>
  </p:sldLayoutIdLst>
  <p:transition>
    <p:fade/>
  </p:transition>
  <p:txStyles>
    <p:titleStyle>
      <a:lvl1pPr algn="l" defTabSz="914180"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97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3" y="289514"/>
            <a:ext cx="11652805" cy="89966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69171" y="1189181"/>
            <a:ext cx="11650486" cy="2079990"/>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48305861"/>
      </p:ext>
    </p:extLst>
  </p:cSld>
  <p:clrMap bg1="lt1" tx1="dk1" bg2="lt2" tx2="dk2" accent1="accent1" accent2="accent2" accent3="accent3" accent4="accent4" accent5="accent5" accent6="accent6" hlink="hlink" folHlink="folHlink"/>
  <p:sldLayoutIdLst>
    <p:sldLayoutId id="2147484227" r:id="rId1"/>
    <p:sldLayoutId id="2147484228" r:id="rId2"/>
    <p:sldLayoutId id="2147484229" r:id="rId3"/>
    <p:sldLayoutId id="2147484230" r:id="rId4"/>
    <p:sldLayoutId id="2147484231" r:id="rId5"/>
    <p:sldLayoutId id="2147484232" r:id="rId6"/>
    <p:sldLayoutId id="2147484233" r:id="rId7"/>
    <p:sldLayoutId id="2147484234" r:id="rId8"/>
    <p:sldLayoutId id="2147484235" r:id="rId9"/>
    <p:sldLayoutId id="2147484236" r:id="rId10"/>
    <p:sldLayoutId id="2147484237" r:id="rId11"/>
    <p:sldLayoutId id="2147484238" r:id="rId12"/>
    <p:sldLayoutId id="2147484239" r:id="rId13"/>
    <p:sldLayoutId id="2147484240" r:id="rId14"/>
    <p:sldLayoutId id="2147484241" r:id="rId15"/>
    <p:sldLayoutId id="2147484242" r:id="rId16"/>
    <p:sldLayoutId id="2147484243" r:id="rId17"/>
    <p:sldLayoutId id="2147484244" r:id="rId18"/>
    <p:sldLayoutId id="2147484245" r:id="rId19"/>
    <p:sldLayoutId id="2147484246" r:id="rId20"/>
    <p:sldLayoutId id="2147484247" r:id="rId21"/>
    <p:sldLayoutId id="2147484248" r:id="rId22"/>
    <p:sldLayoutId id="2147484249" r:id="rId23"/>
    <p:sldLayoutId id="2147484250" r:id="rId24"/>
    <p:sldLayoutId id="2147484251" r:id="rId25"/>
    <p:sldLayoutId id="2147484253" r:id="rId26"/>
    <p:sldLayoutId id="2147484254" r:id="rId27"/>
    <p:sldLayoutId id="2147484255" r:id="rId28"/>
    <p:sldLayoutId id="2147484256" r:id="rId29"/>
    <p:sldLayoutId id="2147484257" r:id="rId30"/>
    <p:sldLayoutId id="2147484258" r:id="rId31"/>
    <p:sldLayoutId id="2147484259" r:id="rId32"/>
    <p:sldLayoutId id="2147484260" r:id="rId33"/>
    <p:sldLayoutId id="2147484261" r:id="rId34"/>
  </p:sldLayoutIdLst>
  <p:transition>
    <p:fade/>
  </p:transition>
  <p:txStyles>
    <p:titleStyle>
      <a:lvl1pPr algn="l" defTabSz="91391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8" marR="0" indent="-335978" algn="l" defTabSz="91391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407" marR="0" indent="-236429" algn="l" defTabSz="913912"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949" marR="0" indent="-223985" algn="l" defTabSz="913912"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932" marR="0" indent="-223985" algn="l" defTabSz="913912"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916" marR="0" indent="-223985" algn="l" defTabSz="913912"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257" indent="-228478" algn="l" defTabSz="913912"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14" indent="-228478" algn="l" defTabSz="913912"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70" indent="-228478" algn="l" defTabSz="913912"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26" indent="-228478" algn="l" defTabSz="913912"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2" rtl="0" eaLnBrk="1" latinLnBrk="0" hangingPunct="1">
        <a:defRPr sz="1764" kern="1200">
          <a:solidFill>
            <a:schemeClr val="tx1"/>
          </a:solidFill>
          <a:latin typeface="+mn-lt"/>
          <a:ea typeface="+mn-ea"/>
          <a:cs typeface="+mn-cs"/>
        </a:defRPr>
      </a:lvl1pPr>
      <a:lvl2pPr marL="456957" algn="l" defTabSz="913912" rtl="0" eaLnBrk="1" latinLnBrk="0" hangingPunct="1">
        <a:defRPr sz="1764" kern="1200">
          <a:solidFill>
            <a:schemeClr val="tx1"/>
          </a:solidFill>
          <a:latin typeface="+mn-lt"/>
          <a:ea typeface="+mn-ea"/>
          <a:cs typeface="+mn-cs"/>
        </a:defRPr>
      </a:lvl2pPr>
      <a:lvl3pPr marL="913912" algn="l" defTabSz="913912" rtl="0" eaLnBrk="1" latinLnBrk="0" hangingPunct="1">
        <a:defRPr sz="1764" kern="1200">
          <a:solidFill>
            <a:schemeClr val="tx1"/>
          </a:solidFill>
          <a:latin typeface="+mn-lt"/>
          <a:ea typeface="+mn-ea"/>
          <a:cs typeface="+mn-cs"/>
        </a:defRPr>
      </a:lvl3pPr>
      <a:lvl4pPr marL="1370868" algn="l" defTabSz="913912" rtl="0" eaLnBrk="1" latinLnBrk="0" hangingPunct="1">
        <a:defRPr sz="1764" kern="1200">
          <a:solidFill>
            <a:schemeClr val="tx1"/>
          </a:solidFill>
          <a:latin typeface="+mn-lt"/>
          <a:ea typeface="+mn-ea"/>
          <a:cs typeface="+mn-cs"/>
        </a:defRPr>
      </a:lvl4pPr>
      <a:lvl5pPr marL="1827824" algn="l" defTabSz="913912" rtl="0" eaLnBrk="1" latinLnBrk="0" hangingPunct="1">
        <a:defRPr sz="1764" kern="1200">
          <a:solidFill>
            <a:schemeClr val="tx1"/>
          </a:solidFill>
          <a:latin typeface="+mn-lt"/>
          <a:ea typeface="+mn-ea"/>
          <a:cs typeface="+mn-cs"/>
        </a:defRPr>
      </a:lvl5pPr>
      <a:lvl6pPr marL="2284780" algn="l" defTabSz="913912" rtl="0" eaLnBrk="1" latinLnBrk="0" hangingPunct="1">
        <a:defRPr sz="1764" kern="1200">
          <a:solidFill>
            <a:schemeClr val="tx1"/>
          </a:solidFill>
          <a:latin typeface="+mn-lt"/>
          <a:ea typeface="+mn-ea"/>
          <a:cs typeface="+mn-cs"/>
        </a:defRPr>
      </a:lvl6pPr>
      <a:lvl7pPr marL="2741736" algn="l" defTabSz="913912" rtl="0" eaLnBrk="1" latinLnBrk="0" hangingPunct="1">
        <a:defRPr sz="1764" kern="1200">
          <a:solidFill>
            <a:schemeClr val="tx1"/>
          </a:solidFill>
          <a:latin typeface="+mn-lt"/>
          <a:ea typeface="+mn-ea"/>
          <a:cs typeface="+mn-cs"/>
        </a:defRPr>
      </a:lvl7pPr>
      <a:lvl8pPr marL="3198692" algn="l" defTabSz="913912" rtl="0" eaLnBrk="1" latinLnBrk="0" hangingPunct="1">
        <a:defRPr sz="1764" kern="1200">
          <a:solidFill>
            <a:schemeClr val="tx1"/>
          </a:solidFill>
          <a:latin typeface="+mn-lt"/>
          <a:ea typeface="+mn-ea"/>
          <a:cs typeface="+mn-cs"/>
        </a:defRPr>
      </a:lvl8pPr>
      <a:lvl9pPr marL="3655648" algn="l" defTabSz="913912" rtl="0" eaLnBrk="1" latinLnBrk="0" hangingPunct="1">
        <a:defRPr sz="1764"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3" y="289514"/>
            <a:ext cx="11652805" cy="89966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69171" y="1189181"/>
            <a:ext cx="11650486" cy="2079990"/>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11960768"/>
      </p:ext>
    </p:extLst>
  </p:cSld>
  <p:clrMap bg1="lt1" tx1="dk1" bg2="lt2" tx2="dk2" accent1="accent1" accent2="accent2" accent3="accent3" accent4="accent4" accent5="accent5" accent6="accent6" hlink="hlink" folHlink="folHlink"/>
  <p:sldLayoutIdLst>
    <p:sldLayoutId id="2147484263" r:id="rId1"/>
    <p:sldLayoutId id="2147484264" r:id="rId2"/>
    <p:sldLayoutId id="2147484265" r:id="rId3"/>
    <p:sldLayoutId id="2147484266" r:id="rId4"/>
    <p:sldLayoutId id="2147484267" r:id="rId5"/>
    <p:sldLayoutId id="2147484268" r:id="rId6"/>
    <p:sldLayoutId id="2147484269" r:id="rId7"/>
    <p:sldLayoutId id="2147484270" r:id="rId8"/>
    <p:sldLayoutId id="2147484271" r:id="rId9"/>
    <p:sldLayoutId id="2147484272" r:id="rId10"/>
    <p:sldLayoutId id="2147484273" r:id="rId11"/>
    <p:sldLayoutId id="2147484274" r:id="rId12"/>
    <p:sldLayoutId id="2147484275" r:id="rId13"/>
    <p:sldLayoutId id="2147484276" r:id="rId14"/>
    <p:sldLayoutId id="2147484277" r:id="rId15"/>
    <p:sldLayoutId id="2147484278" r:id="rId16"/>
    <p:sldLayoutId id="2147484279" r:id="rId17"/>
    <p:sldLayoutId id="2147484280" r:id="rId18"/>
    <p:sldLayoutId id="2147484281" r:id="rId19"/>
    <p:sldLayoutId id="2147484282" r:id="rId20"/>
    <p:sldLayoutId id="2147484283" r:id="rId21"/>
    <p:sldLayoutId id="2147484284" r:id="rId22"/>
    <p:sldLayoutId id="2147484285" r:id="rId23"/>
    <p:sldLayoutId id="2147484286" r:id="rId24"/>
    <p:sldLayoutId id="2147484287" r:id="rId25"/>
    <p:sldLayoutId id="2147484288" r:id="rId26"/>
    <p:sldLayoutId id="2147484289" r:id="rId27"/>
    <p:sldLayoutId id="2147484290" r:id="rId28"/>
    <p:sldLayoutId id="2147484291" r:id="rId29"/>
    <p:sldLayoutId id="2147484292" r:id="rId30"/>
    <p:sldLayoutId id="2147484293" r:id="rId31"/>
    <p:sldLayoutId id="2147484294" r:id="rId32"/>
    <p:sldLayoutId id="2147484295" r:id="rId33"/>
    <p:sldLayoutId id="2147484296" r:id="rId34"/>
    <p:sldLayoutId id="2147484297" r:id="rId35"/>
    <p:sldLayoutId id="2147484298" r:id="rId36"/>
    <p:sldLayoutId id="2147484299" r:id="rId37"/>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xStyles>
    <p:titleStyle>
      <a:lvl1pPr algn="l" defTabSz="91391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78" marR="0" indent="-335978" algn="l" defTabSz="91391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407" marR="0" indent="-236429" algn="l" defTabSz="913912" rtl="0" eaLnBrk="1" fontAlgn="auto" latinLnBrk="0" hangingPunct="1">
        <a:lnSpc>
          <a:spcPct val="90000"/>
        </a:lnSpc>
        <a:spcBef>
          <a:spcPct val="20000"/>
        </a:spcBef>
        <a:spcAft>
          <a:spcPts val="0"/>
        </a:spcAft>
        <a:buClrTx/>
        <a:buSzPct val="90000"/>
        <a:buFont typeface="Arial" pitchFamily="34" charset="0"/>
        <a:buChar char="•"/>
        <a:tabLst/>
        <a:defRPr sz="2352" kern="1200" spc="0" baseline="0">
          <a:gradFill>
            <a:gsLst>
              <a:gs pos="1250">
                <a:schemeClr val="tx1"/>
              </a:gs>
              <a:gs pos="100000">
                <a:schemeClr val="tx1"/>
              </a:gs>
            </a:gsLst>
            <a:lin ang="5400000" scaled="0"/>
          </a:gradFill>
          <a:latin typeface="+mn-lt"/>
          <a:ea typeface="+mn-ea"/>
          <a:cs typeface="+mn-cs"/>
        </a:defRPr>
      </a:lvl2pPr>
      <a:lvl3pPr marL="783949" marR="0" indent="-223985" algn="l" defTabSz="913912" rtl="0" eaLnBrk="1" fontAlgn="auto" latinLnBrk="0" hangingPunct="1">
        <a:lnSpc>
          <a:spcPct val="90000"/>
        </a:lnSpc>
        <a:spcBef>
          <a:spcPct val="20000"/>
        </a:spcBef>
        <a:spcAft>
          <a:spcPts val="0"/>
        </a:spcAft>
        <a:buClrTx/>
        <a:buSzPct val="90000"/>
        <a:buFont typeface="Arial" pitchFamily="34" charset="0"/>
        <a:buChar char="•"/>
        <a:tabLst/>
        <a:defRPr sz="1960" kern="1200" spc="0" baseline="0">
          <a:gradFill>
            <a:gsLst>
              <a:gs pos="1250">
                <a:schemeClr val="tx1"/>
              </a:gs>
              <a:gs pos="100000">
                <a:schemeClr val="tx1"/>
              </a:gs>
            </a:gsLst>
            <a:lin ang="5400000" scaled="0"/>
          </a:gradFill>
          <a:latin typeface="+mn-lt"/>
          <a:ea typeface="+mn-ea"/>
          <a:cs typeface="+mn-cs"/>
        </a:defRPr>
      </a:lvl3pPr>
      <a:lvl4pPr marL="1007932" marR="0" indent="-223985" algn="l" defTabSz="913912"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4pPr>
      <a:lvl5pPr marL="1231916" marR="0" indent="-223985" algn="l" defTabSz="913912" rtl="0" eaLnBrk="1" fontAlgn="auto" latinLnBrk="0" hangingPunct="1">
        <a:lnSpc>
          <a:spcPct val="90000"/>
        </a:lnSpc>
        <a:spcBef>
          <a:spcPct val="20000"/>
        </a:spcBef>
        <a:spcAft>
          <a:spcPts val="0"/>
        </a:spcAft>
        <a:buClrTx/>
        <a:buSzPct val="90000"/>
        <a:buFont typeface="Arial" pitchFamily="34" charset="0"/>
        <a:buChar char="•"/>
        <a:tabLst/>
        <a:defRPr sz="1764" kern="1200" spc="0" baseline="0">
          <a:gradFill>
            <a:gsLst>
              <a:gs pos="1250">
                <a:schemeClr val="tx1"/>
              </a:gs>
              <a:gs pos="100000">
                <a:schemeClr val="tx1"/>
              </a:gs>
            </a:gsLst>
            <a:lin ang="5400000" scaled="0"/>
          </a:gradFill>
          <a:latin typeface="+mn-lt"/>
          <a:ea typeface="+mn-ea"/>
          <a:cs typeface="+mn-cs"/>
        </a:defRPr>
      </a:lvl5pPr>
      <a:lvl6pPr marL="2513257" indent="-228478" algn="l" defTabSz="913912"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0214" indent="-228478" algn="l" defTabSz="913912"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7170" indent="-228478" algn="l" defTabSz="913912"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4126" indent="-228478" algn="l" defTabSz="913912"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912" rtl="0" eaLnBrk="1" latinLnBrk="0" hangingPunct="1">
        <a:defRPr sz="1764" kern="1200">
          <a:solidFill>
            <a:schemeClr val="tx1"/>
          </a:solidFill>
          <a:latin typeface="+mn-lt"/>
          <a:ea typeface="+mn-ea"/>
          <a:cs typeface="+mn-cs"/>
        </a:defRPr>
      </a:lvl1pPr>
      <a:lvl2pPr marL="456957" algn="l" defTabSz="913912" rtl="0" eaLnBrk="1" latinLnBrk="0" hangingPunct="1">
        <a:defRPr sz="1764" kern="1200">
          <a:solidFill>
            <a:schemeClr val="tx1"/>
          </a:solidFill>
          <a:latin typeface="+mn-lt"/>
          <a:ea typeface="+mn-ea"/>
          <a:cs typeface="+mn-cs"/>
        </a:defRPr>
      </a:lvl2pPr>
      <a:lvl3pPr marL="913912" algn="l" defTabSz="913912" rtl="0" eaLnBrk="1" latinLnBrk="0" hangingPunct="1">
        <a:defRPr sz="1764" kern="1200">
          <a:solidFill>
            <a:schemeClr val="tx1"/>
          </a:solidFill>
          <a:latin typeface="+mn-lt"/>
          <a:ea typeface="+mn-ea"/>
          <a:cs typeface="+mn-cs"/>
        </a:defRPr>
      </a:lvl3pPr>
      <a:lvl4pPr marL="1370868" algn="l" defTabSz="913912" rtl="0" eaLnBrk="1" latinLnBrk="0" hangingPunct="1">
        <a:defRPr sz="1764" kern="1200">
          <a:solidFill>
            <a:schemeClr val="tx1"/>
          </a:solidFill>
          <a:latin typeface="+mn-lt"/>
          <a:ea typeface="+mn-ea"/>
          <a:cs typeface="+mn-cs"/>
        </a:defRPr>
      </a:lvl4pPr>
      <a:lvl5pPr marL="1827824" algn="l" defTabSz="913912" rtl="0" eaLnBrk="1" latinLnBrk="0" hangingPunct="1">
        <a:defRPr sz="1764" kern="1200">
          <a:solidFill>
            <a:schemeClr val="tx1"/>
          </a:solidFill>
          <a:latin typeface="+mn-lt"/>
          <a:ea typeface="+mn-ea"/>
          <a:cs typeface="+mn-cs"/>
        </a:defRPr>
      </a:lvl5pPr>
      <a:lvl6pPr marL="2284780" algn="l" defTabSz="913912" rtl="0" eaLnBrk="1" latinLnBrk="0" hangingPunct="1">
        <a:defRPr sz="1764" kern="1200">
          <a:solidFill>
            <a:schemeClr val="tx1"/>
          </a:solidFill>
          <a:latin typeface="+mn-lt"/>
          <a:ea typeface="+mn-ea"/>
          <a:cs typeface="+mn-cs"/>
        </a:defRPr>
      </a:lvl6pPr>
      <a:lvl7pPr marL="2741736" algn="l" defTabSz="913912" rtl="0" eaLnBrk="1" latinLnBrk="0" hangingPunct="1">
        <a:defRPr sz="1764" kern="1200">
          <a:solidFill>
            <a:schemeClr val="tx1"/>
          </a:solidFill>
          <a:latin typeface="+mn-lt"/>
          <a:ea typeface="+mn-ea"/>
          <a:cs typeface="+mn-cs"/>
        </a:defRPr>
      </a:lvl7pPr>
      <a:lvl8pPr marL="3198692" algn="l" defTabSz="913912" rtl="0" eaLnBrk="1" latinLnBrk="0" hangingPunct="1">
        <a:defRPr sz="1764" kern="1200">
          <a:solidFill>
            <a:schemeClr val="tx1"/>
          </a:solidFill>
          <a:latin typeface="+mn-lt"/>
          <a:ea typeface="+mn-ea"/>
          <a:cs typeface="+mn-cs"/>
        </a:defRPr>
      </a:lvl8pPr>
      <a:lvl9pPr marL="3655648" algn="l" defTabSz="913912" rtl="0" eaLnBrk="1" latinLnBrk="0" hangingPunct="1">
        <a:defRPr sz="1764"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684730448"/>
      </p:ext>
    </p:extLst>
  </p:cSld>
  <p:clrMap bg1="lt1" tx1="dk1" bg2="lt2" tx2="dk2" accent1="accent1" accent2="accent2" accent3="accent3" accent4="accent4" accent5="accent5" accent6="accent6" hlink="hlink" folHlink="folHlink"/>
  <p:sldLayoutIdLst>
    <p:sldLayoutId id="2147484301" r:id="rId1"/>
    <p:sldLayoutId id="2147484302" r:id="rId2"/>
    <p:sldLayoutId id="2147484303" r:id="rId3"/>
    <p:sldLayoutId id="2147484304" r:id="rId4"/>
    <p:sldLayoutId id="2147484305" r:id="rId5"/>
    <p:sldLayoutId id="2147484306" r:id="rId6"/>
    <p:sldLayoutId id="2147484307" r:id="rId7"/>
    <p:sldLayoutId id="2147484308" r:id="rId8"/>
    <p:sldLayoutId id="2147484309" r:id="rId9"/>
    <p:sldLayoutId id="2147484311" r:id="rId10"/>
    <p:sldLayoutId id="2147484312" r:id="rId11"/>
    <p:sldLayoutId id="2147484313" r:id="rId12"/>
    <p:sldLayoutId id="2147484314" r:id="rId13"/>
    <p:sldLayoutId id="2147484315" r:id="rId14"/>
    <p:sldLayoutId id="2147484432" r:id="rId15"/>
  </p:sldLayoutIdLst>
  <p:transition>
    <p:fade/>
  </p:transition>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0" y="289511"/>
            <a:ext cx="11652805"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171" y="1189178"/>
            <a:ext cx="11650486"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rot="5400000">
            <a:off x="10321813" y="1906465"/>
            <a:ext cx="4214127" cy="401200"/>
          </a:xfrm>
          <a:prstGeom prst="rect">
            <a:avLst/>
          </a:prstGeom>
        </p:spPr>
      </p:pic>
    </p:spTree>
    <p:extLst>
      <p:ext uri="{BB962C8B-B14F-4D97-AF65-F5344CB8AC3E}">
        <p14:creationId xmlns:p14="http://schemas.microsoft.com/office/powerpoint/2010/main" val="879218136"/>
      </p:ext>
    </p:extLst>
  </p:cSld>
  <p:clrMap bg1="lt1" tx1="dk1" bg2="lt2" tx2="dk2" accent1="accent1" accent2="accent2" accent3="accent3" accent4="accent4" accent5="accent5" accent6="accent6" hlink="hlink" folHlink="folHlink"/>
  <p:sldLayoutIdLst>
    <p:sldLayoutId id="2147484318" r:id="rId1"/>
    <p:sldLayoutId id="2147484319" r:id="rId2"/>
    <p:sldLayoutId id="2147484320" r:id="rId3"/>
    <p:sldLayoutId id="2147484321" r:id="rId4"/>
    <p:sldLayoutId id="2147484322" r:id="rId5"/>
    <p:sldLayoutId id="2147484323" r:id="rId6"/>
    <p:sldLayoutId id="2147484324" r:id="rId7"/>
    <p:sldLayoutId id="2147484325" r:id="rId8"/>
    <p:sldLayoutId id="2147484326" r:id="rId9"/>
    <p:sldLayoutId id="2147484327" r:id="rId10"/>
    <p:sldLayoutId id="2147484328" r:id="rId11"/>
    <p:sldLayoutId id="2147484329" r:id="rId12"/>
    <p:sldLayoutId id="2147484330" r:id="rId13"/>
    <p:sldLayoutId id="2147484331" r:id="rId14"/>
    <p:sldLayoutId id="2147484332" r:id="rId15"/>
  </p:sldLayoutIdLst>
  <p:transition>
    <p:fade/>
  </p:transition>
  <p:txStyles>
    <p:titleStyle>
      <a:lvl1pPr algn="l" defTabSz="914180"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0" kern="1200" spc="0" baseline="0">
          <a:gradFill>
            <a:gsLst>
              <a:gs pos="1250">
                <a:schemeClr val="tx1"/>
              </a:gs>
              <a:gs pos="100000">
                <a:schemeClr val="tx1"/>
              </a:gs>
            </a:gsLst>
            <a:lin ang="5400000" scaled="0"/>
          </a:gra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171" y="289514"/>
            <a:ext cx="11652805"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171" y="1189177"/>
            <a:ext cx="11650485" cy="2053166"/>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5" cstate="email">
            <a:extLst>
              <a:ext uri="{28A0092B-C50C-407E-A947-70E740481C1C}">
                <a14:useLocalDpi xmlns:a14="http://schemas.microsoft.com/office/drawing/2010/main" val="0"/>
              </a:ext>
            </a:extLst>
          </a:blip>
          <a:stretch>
            <a:fillRect/>
          </a:stretch>
        </p:blipFill>
        <p:spPr>
          <a:xfrm rot="5400000">
            <a:off x="10321815" y="1906465"/>
            <a:ext cx="4214127" cy="401200"/>
          </a:xfrm>
          <a:prstGeom prst="rect">
            <a:avLst/>
          </a:prstGeom>
        </p:spPr>
      </p:pic>
    </p:spTree>
    <p:extLst>
      <p:ext uri="{BB962C8B-B14F-4D97-AF65-F5344CB8AC3E}">
        <p14:creationId xmlns:p14="http://schemas.microsoft.com/office/powerpoint/2010/main" val="2615435192"/>
      </p:ext>
    </p:extLst>
  </p:cSld>
  <p:clrMap bg1="dk1" tx1="lt1" bg2="dk2" tx2="lt2" accent1="accent1" accent2="accent2" accent3="accent3" accent4="accent4" accent5="accent5" accent6="accent6" hlink="hlink" folHlink="folHlink"/>
  <p:sldLayoutIdLst>
    <p:sldLayoutId id="2147484334" r:id="rId1"/>
    <p:sldLayoutId id="2147484335" r:id="rId2"/>
    <p:sldLayoutId id="2147484336" r:id="rId3"/>
    <p:sldLayoutId id="2147484337" r:id="rId4"/>
    <p:sldLayoutId id="2147484338" r:id="rId5"/>
    <p:sldLayoutId id="2147484339" r:id="rId6"/>
    <p:sldLayoutId id="2147484340" r:id="rId7"/>
    <p:sldLayoutId id="2147484341" r:id="rId8"/>
    <p:sldLayoutId id="2147484342" r:id="rId9"/>
    <p:sldLayoutId id="2147484343" r:id="rId10"/>
    <p:sldLayoutId id="2147484344" r:id="rId11"/>
    <p:sldLayoutId id="2147484345" r:id="rId12"/>
    <p:sldLayoutId id="2147484346" r:id="rId13"/>
    <p:sldLayoutId id="2147484347" r:id="rId14"/>
    <p:sldLayoutId id="2147484348" r:id="rId15"/>
    <p:sldLayoutId id="2147484349" r:id="rId16"/>
    <p:sldLayoutId id="2147484350" r:id="rId17"/>
    <p:sldLayoutId id="2147484351" r:id="rId18"/>
    <p:sldLayoutId id="2147484352" r:id="rId19"/>
    <p:sldLayoutId id="2147484353" r:id="rId20"/>
    <p:sldLayoutId id="2147484354" r:id="rId21"/>
    <p:sldLayoutId id="2147484355" r:id="rId22"/>
    <p:sldLayoutId id="2147484356" r:id="rId23"/>
    <p:sldLayoutId id="2147484357" r:id="rId24"/>
    <p:sldLayoutId id="2147484358" r:id="rId25"/>
    <p:sldLayoutId id="2147484359" r:id="rId26"/>
    <p:sldLayoutId id="2147484360" r:id="rId27"/>
    <p:sldLayoutId id="2147484361" r:id="rId28"/>
    <p:sldLayoutId id="2147484362" r:id="rId29"/>
    <p:sldLayoutId id="2147484363" r:id="rId30"/>
    <p:sldLayoutId id="2147484364" r:id="rId31"/>
    <p:sldLayoutId id="2147484365" r:id="rId32"/>
    <p:sldLayoutId id="2147484366" r:id="rId33"/>
  </p:sldLayoutIdLst>
  <p:transition>
    <p:fade/>
  </p:transition>
  <p:txStyles>
    <p:titleStyle>
      <a:lvl1pPr algn="l" defTabSz="913169" rtl="0" eaLnBrk="1" latinLnBrk="0" hangingPunct="1">
        <a:lnSpc>
          <a:spcPct val="90000"/>
        </a:lnSpc>
        <a:spcBef>
          <a:spcPct val="0"/>
        </a:spcBef>
        <a:buNone/>
        <a:defRPr lang="en-US" sz="4704" b="0" kern="1200" cap="none" spc="-100" baseline="0" dirty="0" smtClean="0">
          <a:ln w="3175">
            <a:noFill/>
          </a:ln>
          <a:solidFill>
            <a:srgbClr val="505050"/>
          </a:solidFill>
          <a:effectLst/>
          <a:latin typeface="+mj-lt"/>
          <a:ea typeface="+mn-ea"/>
          <a:cs typeface="Segoe UI" pitchFamily="34" charset="0"/>
        </a:defRPr>
      </a:lvl1pPr>
    </p:titleStyle>
    <p:bodyStyle>
      <a:lvl1pPr marL="0" marR="0" indent="0" algn="l" defTabSz="913169" rtl="0" eaLnBrk="1" fontAlgn="auto" latinLnBrk="0" hangingPunct="1">
        <a:lnSpc>
          <a:spcPct val="90000"/>
        </a:lnSpc>
        <a:spcBef>
          <a:spcPct val="20000"/>
        </a:spcBef>
        <a:spcAft>
          <a:spcPts val="0"/>
        </a:spcAft>
        <a:buClr>
          <a:schemeClr val="bg1"/>
        </a:buClr>
        <a:buSzPct val="100000"/>
        <a:buFontTx/>
        <a:buNone/>
        <a:tabLst/>
        <a:defRPr sz="3916" kern="1200" spc="0" baseline="0">
          <a:solidFill>
            <a:srgbClr val="5C2D91"/>
          </a:solidFill>
          <a:latin typeface="+mj-lt"/>
          <a:ea typeface="+mn-ea"/>
          <a:cs typeface="+mn-cs"/>
        </a:defRPr>
      </a:lvl1pPr>
      <a:lvl2pPr marL="571941" marR="0" indent="-236236" algn="l" defTabSz="913169" rtl="0" eaLnBrk="1" fontAlgn="auto" latinLnBrk="0" hangingPunct="1">
        <a:lnSpc>
          <a:spcPct val="90000"/>
        </a:lnSpc>
        <a:spcBef>
          <a:spcPct val="20000"/>
        </a:spcBef>
        <a:spcAft>
          <a:spcPts val="0"/>
        </a:spcAft>
        <a:buClr>
          <a:schemeClr val="bg1"/>
        </a:buClr>
        <a:buSzPct val="100000"/>
        <a:buFont typeface="Symbol" panose="05050102010706020507" pitchFamily="18" charset="2"/>
        <a:buChar char="-"/>
        <a:tabLst/>
        <a:defRPr sz="1960" kern="1200" spc="0" baseline="0">
          <a:solidFill>
            <a:srgbClr val="505050"/>
          </a:solidFill>
          <a:latin typeface="+mn-lt"/>
          <a:ea typeface="+mn-ea"/>
          <a:cs typeface="+mn-cs"/>
        </a:defRPr>
      </a:lvl2pPr>
      <a:lvl3pPr marL="783312" marR="0" indent="-223803" algn="l" defTabSz="913169"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gt;"/>
        <a:tabLst/>
        <a:defRPr sz="1960" kern="1200" spc="0" baseline="0">
          <a:solidFill>
            <a:srgbClr val="505050"/>
          </a:solidFill>
          <a:latin typeface="+mn-lt"/>
          <a:ea typeface="+mn-ea"/>
          <a:cs typeface="+mn-cs"/>
        </a:defRPr>
      </a:lvl3pPr>
      <a:lvl4pPr marL="1007114" marR="0" indent="-223803" algn="l" defTabSz="913169" rtl="0" eaLnBrk="1" fontAlgn="auto" latinLnBrk="0" hangingPunct="1">
        <a:lnSpc>
          <a:spcPct val="90000"/>
        </a:lnSpc>
        <a:spcBef>
          <a:spcPct val="20000"/>
        </a:spcBef>
        <a:spcAft>
          <a:spcPts val="0"/>
        </a:spcAft>
        <a:buClr>
          <a:schemeClr val="bg1"/>
        </a:buClr>
        <a:buSzPct val="100000"/>
        <a:buFont typeface="Segoe UI" panose="020B0502040204020203" pitchFamily="34" charset="0"/>
        <a:buChar char="-"/>
        <a:tabLst/>
        <a:defRPr sz="1764" kern="1200" spc="0" baseline="0">
          <a:solidFill>
            <a:srgbClr val="505050"/>
          </a:solidFill>
          <a:latin typeface="+mn-lt"/>
          <a:ea typeface="+mn-ea"/>
          <a:cs typeface="+mn-cs"/>
        </a:defRPr>
      </a:lvl4pPr>
      <a:lvl5pPr marL="1230916" marR="0" indent="-223803" algn="l" defTabSz="913169" rtl="0" eaLnBrk="1" fontAlgn="auto" latinLnBrk="0" hangingPunct="1">
        <a:lnSpc>
          <a:spcPct val="90000"/>
        </a:lnSpc>
        <a:spcBef>
          <a:spcPct val="20000"/>
        </a:spcBef>
        <a:spcAft>
          <a:spcPts val="0"/>
        </a:spcAft>
        <a:buClr>
          <a:schemeClr val="bg1"/>
        </a:buClr>
        <a:buSzPct val="100000"/>
        <a:buFont typeface="Arial" panose="020B0604020202020204" pitchFamily="34" charset="0"/>
        <a:buChar char="•"/>
        <a:tabLst/>
        <a:defRPr sz="1764" kern="1200" spc="0" baseline="0">
          <a:solidFill>
            <a:srgbClr val="505050"/>
          </a:solidFill>
          <a:latin typeface="+mn-lt"/>
          <a:ea typeface="+mn-ea"/>
          <a:cs typeface="+mn-cs"/>
        </a:defRPr>
      </a:lvl5pPr>
      <a:lvl6pPr marL="2511214" indent="-228293" algn="l" defTabSz="913169" rtl="0" eaLnBrk="1" latinLnBrk="0" hangingPunct="1">
        <a:spcBef>
          <a:spcPct val="20000"/>
        </a:spcBef>
        <a:buFont typeface="Arial" pitchFamily="34" charset="0"/>
        <a:buChar char="•"/>
        <a:defRPr sz="1958" kern="1200">
          <a:solidFill>
            <a:schemeClr val="tx1"/>
          </a:solidFill>
          <a:latin typeface="+mn-lt"/>
          <a:ea typeface="+mn-ea"/>
          <a:cs typeface="+mn-cs"/>
        </a:defRPr>
      </a:lvl6pPr>
      <a:lvl7pPr marL="2967800" indent="-228293" algn="l" defTabSz="913169" rtl="0" eaLnBrk="1" latinLnBrk="0" hangingPunct="1">
        <a:spcBef>
          <a:spcPct val="20000"/>
        </a:spcBef>
        <a:buFont typeface="Arial" pitchFamily="34" charset="0"/>
        <a:buChar char="•"/>
        <a:defRPr sz="1958" kern="1200">
          <a:solidFill>
            <a:schemeClr val="tx1"/>
          </a:solidFill>
          <a:latin typeface="+mn-lt"/>
          <a:ea typeface="+mn-ea"/>
          <a:cs typeface="+mn-cs"/>
        </a:defRPr>
      </a:lvl7pPr>
      <a:lvl8pPr marL="3424385" indent="-228293" algn="l" defTabSz="913169" rtl="0" eaLnBrk="1" latinLnBrk="0" hangingPunct="1">
        <a:spcBef>
          <a:spcPct val="20000"/>
        </a:spcBef>
        <a:buFont typeface="Arial" pitchFamily="34" charset="0"/>
        <a:buChar char="•"/>
        <a:defRPr sz="1958" kern="1200">
          <a:solidFill>
            <a:schemeClr val="tx1"/>
          </a:solidFill>
          <a:latin typeface="+mn-lt"/>
          <a:ea typeface="+mn-ea"/>
          <a:cs typeface="+mn-cs"/>
        </a:defRPr>
      </a:lvl8pPr>
      <a:lvl9pPr marL="3880971" indent="-228293" algn="l" defTabSz="913169" rtl="0" eaLnBrk="1" latinLnBrk="0" hangingPunct="1">
        <a:spcBef>
          <a:spcPct val="20000"/>
        </a:spcBef>
        <a:buFont typeface="Arial" pitchFamily="34" charset="0"/>
        <a:buChar char="•"/>
        <a:defRPr sz="1958" kern="1200">
          <a:solidFill>
            <a:schemeClr val="tx1"/>
          </a:solidFill>
          <a:latin typeface="+mn-lt"/>
          <a:ea typeface="+mn-ea"/>
          <a:cs typeface="+mn-cs"/>
        </a:defRPr>
      </a:lvl9pPr>
    </p:bodyStyle>
    <p:otherStyle>
      <a:defPPr>
        <a:defRPr lang="en-US"/>
      </a:defPPr>
      <a:lvl1pPr marL="0" algn="l" defTabSz="913169" rtl="0" eaLnBrk="1" latinLnBrk="0" hangingPunct="1">
        <a:defRPr sz="1762" kern="1200">
          <a:solidFill>
            <a:schemeClr val="tx1"/>
          </a:solidFill>
          <a:latin typeface="+mn-lt"/>
          <a:ea typeface="+mn-ea"/>
          <a:cs typeface="+mn-cs"/>
        </a:defRPr>
      </a:lvl1pPr>
      <a:lvl2pPr marL="456584" algn="l" defTabSz="913169" rtl="0" eaLnBrk="1" latinLnBrk="0" hangingPunct="1">
        <a:defRPr sz="1762" kern="1200">
          <a:solidFill>
            <a:schemeClr val="tx1"/>
          </a:solidFill>
          <a:latin typeface="+mn-lt"/>
          <a:ea typeface="+mn-ea"/>
          <a:cs typeface="+mn-cs"/>
        </a:defRPr>
      </a:lvl2pPr>
      <a:lvl3pPr marL="913169" algn="l" defTabSz="913169" rtl="0" eaLnBrk="1" latinLnBrk="0" hangingPunct="1">
        <a:defRPr sz="1762" kern="1200">
          <a:solidFill>
            <a:schemeClr val="tx1"/>
          </a:solidFill>
          <a:latin typeface="+mn-lt"/>
          <a:ea typeface="+mn-ea"/>
          <a:cs typeface="+mn-cs"/>
        </a:defRPr>
      </a:lvl3pPr>
      <a:lvl4pPr marL="1369754" algn="l" defTabSz="913169" rtl="0" eaLnBrk="1" latinLnBrk="0" hangingPunct="1">
        <a:defRPr sz="1762" kern="1200">
          <a:solidFill>
            <a:schemeClr val="tx1"/>
          </a:solidFill>
          <a:latin typeface="+mn-lt"/>
          <a:ea typeface="+mn-ea"/>
          <a:cs typeface="+mn-cs"/>
        </a:defRPr>
      </a:lvl4pPr>
      <a:lvl5pPr marL="1826339" algn="l" defTabSz="913169" rtl="0" eaLnBrk="1" latinLnBrk="0" hangingPunct="1">
        <a:defRPr sz="1762" kern="1200">
          <a:solidFill>
            <a:schemeClr val="tx1"/>
          </a:solidFill>
          <a:latin typeface="+mn-lt"/>
          <a:ea typeface="+mn-ea"/>
          <a:cs typeface="+mn-cs"/>
        </a:defRPr>
      </a:lvl5pPr>
      <a:lvl6pPr marL="2282924" algn="l" defTabSz="913169" rtl="0" eaLnBrk="1" latinLnBrk="0" hangingPunct="1">
        <a:defRPr sz="1762" kern="1200">
          <a:solidFill>
            <a:schemeClr val="tx1"/>
          </a:solidFill>
          <a:latin typeface="+mn-lt"/>
          <a:ea typeface="+mn-ea"/>
          <a:cs typeface="+mn-cs"/>
        </a:defRPr>
      </a:lvl6pPr>
      <a:lvl7pPr marL="2739507" algn="l" defTabSz="913169" rtl="0" eaLnBrk="1" latinLnBrk="0" hangingPunct="1">
        <a:defRPr sz="1762" kern="1200">
          <a:solidFill>
            <a:schemeClr val="tx1"/>
          </a:solidFill>
          <a:latin typeface="+mn-lt"/>
          <a:ea typeface="+mn-ea"/>
          <a:cs typeface="+mn-cs"/>
        </a:defRPr>
      </a:lvl7pPr>
      <a:lvl8pPr marL="3196092" algn="l" defTabSz="913169" rtl="0" eaLnBrk="1" latinLnBrk="0" hangingPunct="1">
        <a:defRPr sz="1762" kern="1200">
          <a:solidFill>
            <a:schemeClr val="tx1"/>
          </a:solidFill>
          <a:latin typeface="+mn-lt"/>
          <a:ea typeface="+mn-ea"/>
          <a:cs typeface="+mn-cs"/>
        </a:defRPr>
      </a:lvl8pPr>
      <a:lvl9pPr marL="3652678" algn="l" defTabSz="913169" rtl="0" eaLnBrk="1" latinLnBrk="0" hangingPunct="1">
        <a:defRPr sz="1762"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4">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30">
          <p15:clr>
            <a:srgbClr val="5ACBF0"/>
          </p15:clr>
        </p15:guide>
        <p15:guide id="11" pos="4204">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2">
          <p15:clr>
            <a:srgbClr val="5ACBF0"/>
          </p15:clr>
        </p15:guide>
        <p15:guide id="18" orient="horz" pos="1338">
          <p15:clr>
            <a:srgbClr val="5ACBF0"/>
          </p15:clr>
        </p15:guide>
        <p15:guide id="19" orient="horz" pos="1913">
          <p15:clr>
            <a:srgbClr val="5ACBF0"/>
          </p15:clr>
        </p15:guide>
        <p15:guide id="20" orient="horz" pos="2488">
          <p15:clr>
            <a:srgbClr val="5ACBF0"/>
          </p15:clr>
        </p15:guide>
        <p15:guide id="21" orient="horz" pos="3063">
          <p15:clr>
            <a:srgbClr val="5ACBF0"/>
          </p15:clr>
        </p15:guide>
        <p15:guide id="22" orient="horz" pos="3639">
          <p15:clr>
            <a:srgbClr val="5ACBF0"/>
          </p15:clr>
        </p15:guide>
        <p15:guide id="23" pos="288">
          <p15:clr>
            <a:srgbClr val="C35EA4"/>
          </p15:clr>
        </p15:guide>
        <p15:guide id="24" pos="7546">
          <p15:clr>
            <a:srgbClr val="C35EA4"/>
          </p15:clr>
        </p15:guide>
        <p15:guide id="25" orient="horz" pos="302">
          <p15:clr>
            <a:srgbClr val="C35EA4"/>
          </p15:clr>
        </p15:guide>
        <p15:guide id="26" orient="horz" pos="4099">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4.xml"/></Relationships>
</file>

<file path=ppt/slides/_rels/slide10.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9.xml"/><Relationship Id="rId1" Type="http://schemas.openxmlformats.org/officeDocument/2006/relationships/slideLayout" Target="../slideLayouts/slideLayout10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93.xml"/><Relationship Id="rId5" Type="http://schemas.openxmlformats.org/officeDocument/2006/relationships/image" Target="../media/image79.png"/><Relationship Id="rId4" Type="http://schemas.openxmlformats.org/officeDocument/2006/relationships/image" Target="../media/image78.jpg"/></Relationships>
</file>

<file path=ppt/slides/_rels/slide1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55.xml"/></Relationships>
</file>

<file path=ppt/slides/_rels/slide1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55.xml"/></Relationships>
</file>

<file path=ppt/slides/_rels/slide1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55.xml"/></Relationships>
</file>

<file path=ppt/slides/_rels/slide1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4.xml"/><Relationship Id="rId4" Type="http://schemas.openxmlformats.org/officeDocument/2006/relationships/image" Target="../media/image87.emf"/></Relationships>
</file>

<file path=ppt/slides/_rels/slide17.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15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xml"/><Relationship Id="rId1" Type="http://schemas.openxmlformats.org/officeDocument/2006/relationships/slideLayout" Target="../slideLayouts/slideLayout21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9" Type="http://schemas.openxmlformats.org/officeDocument/2006/relationships/image" Target="../media/image58.emf"/></Relationships>
</file>

<file path=ppt/slides/_rels/slide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xml"/><Relationship Id="rId1" Type="http://schemas.openxmlformats.org/officeDocument/2006/relationships/slideLayout" Target="../slideLayouts/slideLayout125.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xml"/><Relationship Id="rId1" Type="http://schemas.openxmlformats.org/officeDocument/2006/relationships/slideLayout" Target="../slideLayouts/slideLayout125.xml"/><Relationship Id="rId4" Type="http://schemas.openxmlformats.org/officeDocument/2006/relationships/image" Target="../media/image93.png"/></Relationships>
</file>

<file path=ppt/slides/_rels/slide2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2.xml"/><Relationship Id="rId1" Type="http://schemas.openxmlformats.org/officeDocument/2006/relationships/slideLayout" Target="../slideLayouts/slideLayout125.xml"/><Relationship Id="rId4" Type="http://schemas.openxmlformats.org/officeDocument/2006/relationships/image" Target="../media/image79.png"/></Relationships>
</file>

<file path=ppt/slides/_rels/slide2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5.png"/><Relationship Id="rId1" Type="http://schemas.openxmlformats.org/officeDocument/2006/relationships/slideLayout" Target="../slideLayouts/slideLayout164.xml"/><Relationship Id="rId4" Type="http://schemas.openxmlformats.org/officeDocument/2006/relationships/image" Target="../media/image96.png"/></Relationships>
</file>

<file path=ppt/slides/_rels/slide24.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jpeg"/><Relationship Id="rId18" Type="http://schemas.openxmlformats.org/officeDocument/2006/relationships/image" Target="../media/image112.jpg"/><Relationship Id="rId26" Type="http://schemas.openxmlformats.org/officeDocument/2006/relationships/image" Target="../media/image120.png"/><Relationship Id="rId3" Type="http://schemas.openxmlformats.org/officeDocument/2006/relationships/image" Target="../media/image97.emf"/><Relationship Id="rId21" Type="http://schemas.openxmlformats.org/officeDocument/2006/relationships/image" Target="../media/image115.png"/><Relationship Id="rId7" Type="http://schemas.openxmlformats.org/officeDocument/2006/relationships/image" Target="../media/image101.png"/><Relationship Id="rId12" Type="http://schemas.openxmlformats.org/officeDocument/2006/relationships/image" Target="../media/image106.png"/><Relationship Id="rId17" Type="http://schemas.openxmlformats.org/officeDocument/2006/relationships/image" Target="../media/image111.png"/><Relationship Id="rId25" Type="http://schemas.openxmlformats.org/officeDocument/2006/relationships/image" Target="../media/image119.png"/><Relationship Id="rId2" Type="http://schemas.openxmlformats.org/officeDocument/2006/relationships/notesSlide" Target="../notesSlides/notesSlide13.xml"/><Relationship Id="rId16" Type="http://schemas.openxmlformats.org/officeDocument/2006/relationships/image" Target="../media/image110.png"/><Relationship Id="rId20" Type="http://schemas.openxmlformats.org/officeDocument/2006/relationships/image" Target="../media/image114.png"/><Relationship Id="rId1" Type="http://schemas.openxmlformats.org/officeDocument/2006/relationships/slideLayout" Target="../slideLayouts/slideLayout207.xml"/><Relationship Id="rId6" Type="http://schemas.openxmlformats.org/officeDocument/2006/relationships/image" Target="../media/image100.png"/><Relationship Id="rId11" Type="http://schemas.openxmlformats.org/officeDocument/2006/relationships/image" Target="../media/image105.png"/><Relationship Id="rId24" Type="http://schemas.openxmlformats.org/officeDocument/2006/relationships/image" Target="../media/image118.png"/><Relationship Id="rId5" Type="http://schemas.openxmlformats.org/officeDocument/2006/relationships/image" Target="../media/image99.png"/><Relationship Id="rId15" Type="http://schemas.openxmlformats.org/officeDocument/2006/relationships/image" Target="../media/image109.png"/><Relationship Id="rId23" Type="http://schemas.openxmlformats.org/officeDocument/2006/relationships/image" Target="../media/image117.png"/><Relationship Id="rId28" Type="http://schemas.openxmlformats.org/officeDocument/2006/relationships/image" Target="../media/image122.png"/><Relationship Id="rId10" Type="http://schemas.openxmlformats.org/officeDocument/2006/relationships/image" Target="../media/image104.png"/><Relationship Id="rId19" Type="http://schemas.openxmlformats.org/officeDocument/2006/relationships/image" Target="../media/image113.emf"/><Relationship Id="rId4" Type="http://schemas.openxmlformats.org/officeDocument/2006/relationships/image" Target="../media/image98.emf"/><Relationship Id="rId9" Type="http://schemas.openxmlformats.org/officeDocument/2006/relationships/image" Target="../media/image103.png"/><Relationship Id="rId14" Type="http://schemas.openxmlformats.org/officeDocument/2006/relationships/image" Target="../media/image108.png"/><Relationship Id="rId22" Type="http://schemas.openxmlformats.org/officeDocument/2006/relationships/image" Target="../media/image116.png"/><Relationship Id="rId27" Type="http://schemas.openxmlformats.org/officeDocument/2006/relationships/image" Target="../media/image121.png"/></Relationships>
</file>

<file path=ppt/slides/_rels/slide25.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18" Type="http://schemas.openxmlformats.org/officeDocument/2006/relationships/image" Target="../media/image138.png"/><Relationship Id="rId26" Type="http://schemas.openxmlformats.org/officeDocument/2006/relationships/image" Target="../media/image146.jpeg"/><Relationship Id="rId39" Type="http://schemas.openxmlformats.org/officeDocument/2006/relationships/image" Target="../media/image159.png"/><Relationship Id="rId3" Type="http://schemas.openxmlformats.org/officeDocument/2006/relationships/image" Target="../media/image123.jpeg"/><Relationship Id="rId21" Type="http://schemas.openxmlformats.org/officeDocument/2006/relationships/image" Target="../media/image141.png"/><Relationship Id="rId34" Type="http://schemas.openxmlformats.org/officeDocument/2006/relationships/image" Target="../media/image154.png"/><Relationship Id="rId7" Type="http://schemas.openxmlformats.org/officeDocument/2006/relationships/image" Target="../media/image127.png"/><Relationship Id="rId12" Type="http://schemas.openxmlformats.org/officeDocument/2006/relationships/image" Target="../media/image132.png"/><Relationship Id="rId17" Type="http://schemas.openxmlformats.org/officeDocument/2006/relationships/image" Target="../media/image137.png"/><Relationship Id="rId25" Type="http://schemas.openxmlformats.org/officeDocument/2006/relationships/image" Target="../media/image145.png"/><Relationship Id="rId33" Type="http://schemas.openxmlformats.org/officeDocument/2006/relationships/image" Target="../media/image153.png"/><Relationship Id="rId38" Type="http://schemas.openxmlformats.org/officeDocument/2006/relationships/image" Target="../media/image158.png"/><Relationship Id="rId2" Type="http://schemas.openxmlformats.org/officeDocument/2006/relationships/notesSlide" Target="../notesSlides/notesSlide14.xml"/><Relationship Id="rId16" Type="http://schemas.openxmlformats.org/officeDocument/2006/relationships/image" Target="../media/image136.png"/><Relationship Id="rId20" Type="http://schemas.openxmlformats.org/officeDocument/2006/relationships/image" Target="../media/image140.png"/><Relationship Id="rId29" Type="http://schemas.openxmlformats.org/officeDocument/2006/relationships/image" Target="../media/image149.png"/><Relationship Id="rId1" Type="http://schemas.openxmlformats.org/officeDocument/2006/relationships/slideLayout" Target="../slideLayouts/slideLayout187.xml"/><Relationship Id="rId6" Type="http://schemas.openxmlformats.org/officeDocument/2006/relationships/image" Target="../media/image126.png"/><Relationship Id="rId11" Type="http://schemas.openxmlformats.org/officeDocument/2006/relationships/image" Target="../media/image131.png"/><Relationship Id="rId24" Type="http://schemas.openxmlformats.org/officeDocument/2006/relationships/image" Target="../media/image144.png"/><Relationship Id="rId32" Type="http://schemas.openxmlformats.org/officeDocument/2006/relationships/image" Target="../media/image152.png"/><Relationship Id="rId37" Type="http://schemas.openxmlformats.org/officeDocument/2006/relationships/image" Target="../media/image157.png"/><Relationship Id="rId40" Type="http://schemas.openxmlformats.org/officeDocument/2006/relationships/image" Target="../media/image160.png"/><Relationship Id="rId5" Type="http://schemas.openxmlformats.org/officeDocument/2006/relationships/image" Target="../media/image125.png"/><Relationship Id="rId15" Type="http://schemas.openxmlformats.org/officeDocument/2006/relationships/image" Target="../media/image135.png"/><Relationship Id="rId23" Type="http://schemas.openxmlformats.org/officeDocument/2006/relationships/image" Target="../media/image143.png"/><Relationship Id="rId28" Type="http://schemas.openxmlformats.org/officeDocument/2006/relationships/image" Target="../media/image148.png"/><Relationship Id="rId36" Type="http://schemas.openxmlformats.org/officeDocument/2006/relationships/image" Target="../media/image156.png"/><Relationship Id="rId10" Type="http://schemas.openxmlformats.org/officeDocument/2006/relationships/image" Target="../media/image130.png"/><Relationship Id="rId19" Type="http://schemas.openxmlformats.org/officeDocument/2006/relationships/image" Target="../media/image139.png"/><Relationship Id="rId31" Type="http://schemas.openxmlformats.org/officeDocument/2006/relationships/image" Target="../media/image151.png"/><Relationship Id="rId4" Type="http://schemas.openxmlformats.org/officeDocument/2006/relationships/image" Target="../media/image124.png"/><Relationship Id="rId9" Type="http://schemas.openxmlformats.org/officeDocument/2006/relationships/image" Target="../media/image129.png"/><Relationship Id="rId14" Type="http://schemas.openxmlformats.org/officeDocument/2006/relationships/image" Target="../media/image134.png"/><Relationship Id="rId22" Type="http://schemas.openxmlformats.org/officeDocument/2006/relationships/image" Target="../media/image142.png"/><Relationship Id="rId27" Type="http://schemas.openxmlformats.org/officeDocument/2006/relationships/image" Target="../media/image147.png"/><Relationship Id="rId30" Type="http://schemas.openxmlformats.org/officeDocument/2006/relationships/image" Target="../media/image150.png"/><Relationship Id="rId35" Type="http://schemas.openxmlformats.org/officeDocument/2006/relationships/image" Target="../media/image15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0.xml"/></Relationships>
</file>

<file path=ppt/slides/_rels/slide2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5.xml"/><Relationship Id="rId1" Type="http://schemas.openxmlformats.org/officeDocument/2006/relationships/slideLayout" Target="../slideLayouts/slideLayout208.xml"/><Relationship Id="rId4" Type="http://schemas.openxmlformats.org/officeDocument/2006/relationships/hyperlink" Target="http://devopsassessment.azurewebsites.net/"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aka.ms/OurDevOpsJourney" TargetMode="External"/><Relationship Id="rId2" Type="http://schemas.openxmlformats.org/officeDocument/2006/relationships/notesSlide" Target="../notesSlides/notesSlide16.xml"/><Relationship Id="rId1" Type="http://schemas.openxmlformats.org/officeDocument/2006/relationships/slideLayout" Target="../slideLayouts/slideLayout189.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hyperlink" Target="http://www.itproguy.com/how-microsoft-does-agile-devops-resources/"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aka.ms/devops" TargetMode="External"/><Relationship Id="rId7" Type="http://schemas.openxmlformats.org/officeDocument/2006/relationships/hyperlink" Target="http://devopsassessment.azurewebsites.net/" TargetMode="External"/><Relationship Id="rId2" Type="http://schemas.openxmlformats.org/officeDocument/2006/relationships/notesSlide" Target="../notesSlides/notesSlide17.xml"/><Relationship Id="rId1" Type="http://schemas.openxmlformats.org/officeDocument/2006/relationships/slideLayout" Target="../slideLayouts/slideLayout186.xml"/><Relationship Id="rId6" Type="http://schemas.openxmlformats.org/officeDocument/2006/relationships/hyperlink" Target="http://aka.ms/devopsmva" TargetMode="External"/><Relationship Id="rId5" Type="http://schemas.openxmlformats.org/officeDocument/2006/relationships/hyperlink" Target="http://aka.ms/PartsHOL" TargetMode="External"/><Relationship Id="rId4" Type="http://schemas.openxmlformats.org/officeDocument/2006/relationships/hyperlink" Target="http://aka.ms/DevOpsDimension"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64.emf"/><Relationship Id="rId3" Type="http://schemas.openxmlformats.org/officeDocument/2006/relationships/image" Target="../media/image59.emf"/><Relationship Id="rId7" Type="http://schemas.openxmlformats.org/officeDocument/2006/relationships/image" Target="../media/image63.emf"/><Relationship Id="rId2" Type="http://schemas.openxmlformats.org/officeDocument/2006/relationships/notesSlide" Target="../notesSlides/notesSlide2.xml"/><Relationship Id="rId1" Type="http://schemas.openxmlformats.org/officeDocument/2006/relationships/slideLayout" Target="../slideLayouts/slideLayout211.xml"/><Relationship Id="rId6" Type="http://schemas.openxmlformats.org/officeDocument/2006/relationships/image" Target="../media/image62.emf"/><Relationship Id="rId5" Type="http://schemas.openxmlformats.org/officeDocument/2006/relationships/image" Target="../media/image61.emf"/><Relationship Id="rId4" Type="http://schemas.openxmlformats.org/officeDocument/2006/relationships/image" Target="../media/image60.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9.xml"/></Relationships>
</file>

<file path=ppt/slides/_rels/slide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206.xml"/></Relationships>
</file>

<file path=ppt/slides/_rels/slide5.xml.rels><?xml version="1.0" encoding="UTF-8" standalone="yes"?>
<Relationships xmlns="http://schemas.openxmlformats.org/package/2006/relationships"><Relationship Id="rId3" Type="http://schemas.openxmlformats.org/officeDocument/2006/relationships/hyperlink" Target="https://puppetlabs.com/" TargetMode="External"/><Relationship Id="rId2" Type="http://schemas.openxmlformats.org/officeDocument/2006/relationships/notesSlide" Target="../notesSlides/notesSlide4.xml"/><Relationship Id="rId1" Type="http://schemas.openxmlformats.org/officeDocument/2006/relationships/slideLayout" Target="../slideLayouts/slideLayout211.xml"/><Relationship Id="rId4" Type="http://schemas.openxmlformats.org/officeDocument/2006/relationships/image" Target="../media/image66.png"/></Relationships>
</file>

<file path=ppt/slides/_rels/slide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225.xml"/><Relationship Id="rId6" Type="http://schemas.openxmlformats.org/officeDocument/2006/relationships/image" Target="../media/image57.png"/><Relationship Id="rId5" Type="http://schemas.openxmlformats.org/officeDocument/2006/relationships/image" Target="../media/image69.png"/><Relationship Id="rId4" Type="http://schemas.openxmlformats.org/officeDocument/2006/relationships/image" Target="../media/image68.png"/></Relationships>
</file>

<file path=ppt/slides/_rels/slide7.xml.rels><?xml version="1.0" encoding="UTF-8" standalone="yes"?>
<Relationships xmlns="http://schemas.openxmlformats.org/package/2006/relationships"><Relationship Id="rId3" Type="http://schemas.openxmlformats.org/officeDocument/2006/relationships/hyperlink" Target="http://www.itproguy.com/devops-practices/" TargetMode="External"/><Relationship Id="rId2" Type="http://schemas.openxmlformats.org/officeDocument/2006/relationships/notesSlide" Target="../notesSlides/notesSlide6.xml"/><Relationship Id="rId1" Type="http://schemas.openxmlformats.org/officeDocument/2006/relationships/slideLayout" Target="../slideLayouts/slideLayout219.xml"/></Relationships>
</file>

<file path=ppt/slides/_rels/slide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21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470865" y="4475750"/>
            <a:ext cx="6890305" cy="461545"/>
          </a:xfrm>
        </p:spPr>
        <p:txBody>
          <a:bodyPr/>
          <a:lstStyle/>
          <a:p>
            <a:pPr>
              <a:lnSpc>
                <a:spcPct val="100000"/>
              </a:lnSpc>
            </a:pPr>
            <a:r>
              <a:rPr lang="en-US" dirty="0" err="1"/>
              <a:t>Compañia</a:t>
            </a:r>
            <a:r>
              <a:rPr lang="en-US" dirty="0"/>
              <a:t> </a:t>
            </a:r>
          </a:p>
        </p:txBody>
      </p:sp>
      <p:sp>
        <p:nvSpPr>
          <p:cNvPr id="3" name="Title 2"/>
          <p:cNvSpPr>
            <a:spLocks noGrp="1"/>
          </p:cNvSpPr>
          <p:nvPr>
            <p:ph type="title"/>
          </p:nvPr>
        </p:nvSpPr>
        <p:spPr>
          <a:xfrm>
            <a:off x="470866" y="3083998"/>
            <a:ext cx="6890305" cy="1133862"/>
          </a:xfrm>
        </p:spPr>
        <p:txBody>
          <a:bodyPr>
            <a:normAutofit fontScale="90000"/>
          </a:bodyPr>
          <a:lstStyle/>
          <a:p>
            <a:pPr>
              <a:lnSpc>
                <a:spcPct val="110000"/>
              </a:lnSpc>
            </a:pPr>
            <a:r>
              <a:rPr lang="en-US" dirty="0"/>
              <a:t>Dev Ops</a:t>
            </a:r>
            <a:br>
              <a:rPr lang="en-US" dirty="0"/>
            </a:br>
            <a:r>
              <a:rPr lang="en-US" sz="2499" dirty="0" err="1"/>
              <a:t>Nombre</a:t>
            </a:r>
            <a:br>
              <a:rPr lang="en-US" sz="2499" dirty="0"/>
            </a:br>
            <a:r>
              <a:rPr lang="en-US" sz="2499" dirty="0" err="1"/>
              <a:t>Posición</a:t>
            </a:r>
            <a:endParaRPr lang="en-US" sz="2499" dirty="0"/>
          </a:p>
        </p:txBody>
      </p:sp>
    </p:spTree>
    <p:extLst>
      <p:ext uri="{BB962C8B-B14F-4D97-AF65-F5344CB8AC3E}">
        <p14:creationId xmlns:p14="http://schemas.microsoft.com/office/powerpoint/2010/main" val="42874549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4431169" y="144256"/>
            <a:ext cx="7752055" cy="6542197"/>
          </a:xfrm>
          <a:prstGeom prst="rect">
            <a:avLst/>
          </a:prstGeom>
        </p:spPr>
      </p:pic>
      <p:pic>
        <p:nvPicPr>
          <p:cNvPr id="13" name="Picture 12"/>
          <p:cNvPicPr>
            <a:picLocks noChangeAspect="1"/>
          </p:cNvPicPr>
          <p:nvPr/>
        </p:nvPicPr>
        <p:blipFill>
          <a:blip r:embed="rId4"/>
          <a:stretch>
            <a:fillRect/>
          </a:stretch>
        </p:blipFill>
        <p:spPr>
          <a:xfrm>
            <a:off x="4000391" y="982863"/>
            <a:ext cx="8192123" cy="5228811"/>
          </a:xfrm>
          <a:prstGeom prst="rect">
            <a:avLst/>
          </a:prstGeom>
        </p:spPr>
      </p:pic>
      <p:pic>
        <p:nvPicPr>
          <p:cNvPr id="14" name="Picture 13"/>
          <p:cNvPicPr>
            <a:picLocks noChangeAspect="1"/>
          </p:cNvPicPr>
          <p:nvPr/>
        </p:nvPicPr>
        <p:blipFill>
          <a:blip r:embed="rId5"/>
          <a:stretch>
            <a:fillRect/>
          </a:stretch>
        </p:blipFill>
        <p:spPr>
          <a:xfrm>
            <a:off x="3529891" y="970448"/>
            <a:ext cx="8662624" cy="5253641"/>
          </a:xfrm>
          <a:prstGeom prst="rect">
            <a:avLst/>
          </a:prstGeom>
        </p:spPr>
      </p:pic>
      <p:pic>
        <p:nvPicPr>
          <p:cNvPr id="9" name="Picture 8"/>
          <p:cNvPicPr>
            <a:picLocks noChangeAspect="1"/>
          </p:cNvPicPr>
          <p:nvPr/>
        </p:nvPicPr>
        <p:blipFill>
          <a:blip r:embed="rId6"/>
          <a:stretch>
            <a:fillRect/>
          </a:stretch>
        </p:blipFill>
        <p:spPr>
          <a:xfrm>
            <a:off x="3469313" y="982863"/>
            <a:ext cx="8713911" cy="4890638"/>
          </a:xfrm>
          <a:prstGeom prst="rect">
            <a:avLst/>
          </a:prstGeom>
        </p:spPr>
      </p:pic>
      <p:pic>
        <p:nvPicPr>
          <p:cNvPr id="11" name="Picture 10"/>
          <p:cNvPicPr>
            <a:picLocks noChangeAspect="1"/>
          </p:cNvPicPr>
          <p:nvPr/>
        </p:nvPicPr>
        <p:blipFill>
          <a:blip r:embed="rId7"/>
          <a:stretch>
            <a:fillRect/>
          </a:stretch>
        </p:blipFill>
        <p:spPr>
          <a:xfrm>
            <a:off x="4099578" y="982862"/>
            <a:ext cx="8083646" cy="5241226"/>
          </a:xfrm>
          <a:prstGeom prst="rect">
            <a:avLst/>
          </a:prstGeom>
        </p:spPr>
      </p:pic>
      <p:sp>
        <p:nvSpPr>
          <p:cNvPr id="2" name="Text Placeholder 1"/>
          <p:cNvSpPr>
            <a:spLocks noGrp="1"/>
          </p:cNvSpPr>
          <p:nvPr>
            <p:ph type="body" idx="15"/>
          </p:nvPr>
        </p:nvSpPr>
        <p:spPr>
          <a:xfrm>
            <a:off x="275044" y="258129"/>
            <a:ext cx="3973244" cy="1177968"/>
          </a:xfrm>
        </p:spPr>
        <p:txBody>
          <a:bodyPr/>
          <a:lstStyle/>
          <a:p>
            <a:r>
              <a:rPr lang="es-MX" sz="3920" dirty="0">
                <a:solidFill>
                  <a:schemeClr val="bg1"/>
                </a:solidFill>
              </a:rPr>
              <a:t>Empresa Ágil</a:t>
            </a:r>
          </a:p>
        </p:txBody>
      </p:sp>
      <p:sp>
        <p:nvSpPr>
          <p:cNvPr id="3" name="Content Placeholder 2"/>
          <p:cNvSpPr>
            <a:spLocks noGrp="1"/>
          </p:cNvSpPr>
          <p:nvPr>
            <p:ph sz="quarter" idx="16"/>
          </p:nvPr>
        </p:nvSpPr>
        <p:spPr>
          <a:xfrm>
            <a:off x="398992" y="1186133"/>
            <a:ext cx="3477450" cy="3476409"/>
          </a:xfrm>
        </p:spPr>
        <p:txBody>
          <a:bodyPr>
            <a:noAutofit/>
          </a:bodyPr>
          <a:lstStyle/>
          <a:p>
            <a:r>
              <a:rPr lang="es-MX" sz="1960" dirty="0">
                <a:solidFill>
                  <a:schemeClr val="bg1">
                    <a:lumMod val="95000"/>
                  </a:schemeClr>
                </a:solidFill>
              </a:rPr>
              <a:t>Administración de características</a:t>
            </a:r>
          </a:p>
          <a:p>
            <a:r>
              <a:rPr lang="es-MX" sz="1960" dirty="0">
                <a:solidFill>
                  <a:schemeClr val="bg1">
                    <a:lumMod val="95000"/>
                  </a:schemeClr>
                </a:solidFill>
              </a:rPr>
              <a:t>Paneles </a:t>
            </a:r>
            <a:r>
              <a:rPr lang="es-MX" sz="1960" dirty="0" err="1">
                <a:solidFill>
                  <a:schemeClr val="bg1">
                    <a:lumMod val="95000"/>
                  </a:schemeClr>
                </a:solidFill>
              </a:rPr>
              <a:t>Kanban</a:t>
            </a:r>
            <a:endParaRPr lang="es-MX" sz="1960" dirty="0">
              <a:solidFill>
                <a:schemeClr val="bg1">
                  <a:lumMod val="95000"/>
                </a:schemeClr>
              </a:solidFill>
            </a:endParaRPr>
          </a:p>
          <a:p>
            <a:r>
              <a:rPr lang="es-MX" sz="1960" dirty="0">
                <a:solidFill>
                  <a:schemeClr val="bg1">
                    <a:lumMod val="95000"/>
                  </a:schemeClr>
                </a:solidFill>
              </a:rPr>
              <a:t>Administrar el </a:t>
            </a:r>
            <a:r>
              <a:rPr lang="es-MX" sz="1960" dirty="0" err="1">
                <a:solidFill>
                  <a:schemeClr val="bg1">
                    <a:lumMod val="95000"/>
                  </a:schemeClr>
                </a:solidFill>
              </a:rPr>
              <a:t>Backlog</a:t>
            </a:r>
            <a:endParaRPr lang="es-MX" sz="1960" dirty="0">
              <a:solidFill>
                <a:schemeClr val="bg1">
                  <a:lumMod val="95000"/>
                </a:schemeClr>
              </a:solidFill>
            </a:endParaRPr>
          </a:p>
        </p:txBody>
      </p:sp>
      <p:grpSp>
        <p:nvGrpSpPr>
          <p:cNvPr id="10" name="Group 9"/>
          <p:cNvGrpSpPr/>
          <p:nvPr/>
        </p:nvGrpSpPr>
        <p:grpSpPr>
          <a:xfrm>
            <a:off x="398993" y="4720768"/>
            <a:ext cx="2107000" cy="1739557"/>
            <a:chOff x="3535255" y="1818731"/>
            <a:chExt cx="5116583" cy="4224294"/>
          </a:xfrm>
        </p:grpSpPr>
        <p:grpSp>
          <p:nvGrpSpPr>
            <p:cNvPr id="12" name="Group 11"/>
            <p:cNvGrpSpPr/>
            <p:nvPr/>
          </p:nvGrpSpPr>
          <p:grpSpPr>
            <a:xfrm>
              <a:off x="4368855" y="1818731"/>
              <a:ext cx="1319867" cy="1018047"/>
              <a:chOff x="3808412" y="619583"/>
              <a:chExt cx="1749425" cy="1349375"/>
            </a:xfrm>
            <a:solidFill>
              <a:schemeClr val="accent6">
                <a:lumMod val="75000"/>
              </a:schemeClr>
            </a:solidFill>
          </p:grpSpPr>
          <p:sp>
            <p:nvSpPr>
              <p:cNvPr id="34" name="Freeform 12"/>
              <p:cNvSpPr>
                <a:spLocks/>
              </p:cNvSpPr>
              <p:nvPr/>
            </p:nvSpPr>
            <p:spPr bwMode="auto">
              <a:xfrm>
                <a:off x="3808412" y="619583"/>
                <a:ext cx="1749425" cy="503238"/>
              </a:xfrm>
              <a:custGeom>
                <a:avLst/>
                <a:gdLst>
                  <a:gd name="T0" fmla="*/ 601 w 601"/>
                  <a:gd name="T1" fmla="*/ 173 h 173"/>
                  <a:gd name="T2" fmla="*/ 601 w 601"/>
                  <a:gd name="T3" fmla="*/ 55 h 173"/>
                  <a:gd name="T4" fmla="*/ 546 w 601"/>
                  <a:gd name="T5" fmla="*/ 0 h 173"/>
                  <a:gd name="T6" fmla="*/ 55 w 601"/>
                  <a:gd name="T7" fmla="*/ 0 h 173"/>
                  <a:gd name="T8" fmla="*/ 0 w 601"/>
                  <a:gd name="T9" fmla="*/ 55 h 173"/>
                  <a:gd name="T10" fmla="*/ 0 w 601"/>
                  <a:gd name="T11" fmla="*/ 173 h 173"/>
                  <a:gd name="T12" fmla="*/ 601 w 601"/>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1" h="173">
                    <a:moveTo>
                      <a:pt x="601" y="173"/>
                    </a:moveTo>
                    <a:cubicBezTo>
                      <a:pt x="601" y="55"/>
                      <a:pt x="601" y="55"/>
                      <a:pt x="601" y="55"/>
                    </a:cubicBezTo>
                    <a:cubicBezTo>
                      <a:pt x="601" y="25"/>
                      <a:pt x="576" y="0"/>
                      <a:pt x="546" y="0"/>
                    </a:cubicBezTo>
                    <a:cubicBezTo>
                      <a:pt x="55" y="0"/>
                      <a:pt x="55" y="0"/>
                      <a:pt x="55" y="0"/>
                    </a:cubicBezTo>
                    <a:cubicBezTo>
                      <a:pt x="25" y="0"/>
                      <a:pt x="0" y="25"/>
                      <a:pt x="0" y="55"/>
                    </a:cubicBezTo>
                    <a:cubicBezTo>
                      <a:pt x="0" y="173"/>
                      <a:pt x="0" y="173"/>
                      <a:pt x="0" y="173"/>
                    </a:cubicBezTo>
                    <a:lnTo>
                      <a:pt x="601" y="1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0" rIns="91403" bIns="0" numCol="1" anchor="ctr" anchorCtr="0" compatLnSpc="1">
                <a:prstTxWarp prst="textNoShape">
                  <a:avLst/>
                </a:prstTxWarp>
              </a:bodyPr>
              <a:lstStyle/>
              <a:p>
                <a:pPr algn="ctr" defTabSz="913999">
                  <a:lnSpc>
                    <a:spcPct val="80000"/>
                  </a:lnSpc>
                </a:pPr>
                <a:endParaRPr lang="en-US" sz="1200" b="1" dirty="0">
                  <a:gradFill>
                    <a:gsLst>
                      <a:gs pos="0">
                        <a:srgbClr val="FFFFFF"/>
                      </a:gs>
                      <a:gs pos="100000">
                        <a:srgbClr val="FFFFFF"/>
                      </a:gs>
                    </a:gsLst>
                    <a:lin ang="5400000" scaled="0"/>
                  </a:gradFill>
                </a:endParaRPr>
              </a:p>
            </p:txBody>
          </p:sp>
          <p:sp>
            <p:nvSpPr>
              <p:cNvPr id="35" name="Rectangle 13"/>
              <p:cNvSpPr>
                <a:spLocks noChangeArrowheads="1"/>
              </p:cNvSpPr>
              <p:nvPr/>
            </p:nvSpPr>
            <p:spPr bwMode="auto">
              <a:xfrm>
                <a:off x="3808412" y="1181558"/>
                <a:ext cx="1749425" cy="223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0" rIns="91403" bIns="0" numCol="1" anchor="ctr" anchorCtr="0" compatLnSpc="1">
                <a:prstTxWarp prst="textNoShape">
                  <a:avLst/>
                </a:prstTxWarp>
              </a:bodyPr>
              <a:lstStyle/>
              <a:p>
                <a:pPr algn="ctr" defTabSz="913999">
                  <a:lnSpc>
                    <a:spcPct val="85000"/>
                  </a:lnSpc>
                </a:pPr>
                <a:endParaRPr lang="en-US" sz="1600" dirty="0">
                  <a:gradFill>
                    <a:gsLst>
                      <a:gs pos="0">
                        <a:srgbClr val="FFFFFF"/>
                      </a:gs>
                      <a:gs pos="100000">
                        <a:srgbClr val="FFFFFF"/>
                      </a:gs>
                    </a:gsLst>
                    <a:lin ang="5400000" scaled="0"/>
                  </a:gradFill>
                </a:endParaRPr>
              </a:p>
            </p:txBody>
          </p:sp>
          <p:sp>
            <p:nvSpPr>
              <p:cNvPr id="36" name="Rectangle 14"/>
              <p:cNvSpPr>
                <a:spLocks noChangeArrowheads="1"/>
              </p:cNvSpPr>
              <p:nvPr/>
            </p:nvSpPr>
            <p:spPr bwMode="auto">
              <a:xfrm>
                <a:off x="3808412" y="1464133"/>
                <a:ext cx="1749425" cy="2238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0" rIns="91403" bIns="0" numCol="1" anchor="ctr" anchorCtr="0" compatLnSpc="1">
                <a:prstTxWarp prst="textNoShape">
                  <a:avLst/>
                </a:prstTxWarp>
              </a:bodyPr>
              <a:lstStyle/>
              <a:p>
                <a:pPr algn="ctr" defTabSz="913999">
                  <a:lnSpc>
                    <a:spcPct val="85000"/>
                  </a:lnSpc>
                </a:pPr>
                <a:endParaRPr lang="en-US" sz="1600" dirty="0">
                  <a:gradFill>
                    <a:gsLst>
                      <a:gs pos="0">
                        <a:srgbClr val="FFFFFF"/>
                      </a:gs>
                      <a:gs pos="100000">
                        <a:srgbClr val="FFFFFF"/>
                      </a:gs>
                    </a:gsLst>
                    <a:lin ang="5400000" scaled="0"/>
                  </a:gradFill>
                </a:endParaRPr>
              </a:p>
            </p:txBody>
          </p:sp>
          <p:sp>
            <p:nvSpPr>
              <p:cNvPr id="37" name="Freeform 15"/>
              <p:cNvSpPr>
                <a:spLocks/>
              </p:cNvSpPr>
              <p:nvPr/>
            </p:nvSpPr>
            <p:spPr bwMode="auto">
              <a:xfrm>
                <a:off x="3808412" y="1746708"/>
                <a:ext cx="1749425" cy="222250"/>
              </a:xfrm>
              <a:custGeom>
                <a:avLst/>
                <a:gdLst>
                  <a:gd name="T0" fmla="*/ 0 w 601"/>
                  <a:gd name="T1" fmla="*/ 0 h 76"/>
                  <a:gd name="T2" fmla="*/ 0 w 601"/>
                  <a:gd name="T3" fmla="*/ 21 h 76"/>
                  <a:gd name="T4" fmla="*/ 55 w 601"/>
                  <a:gd name="T5" fmla="*/ 76 h 76"/>
                  <a:gd name="T6" fmla="*/ 546 w 601"/>
                  <a:gd name="T7" fmla="*/ 76 h 76"/>
                  <a:gd name="T8" fmla="*/ 601 w 601"/>
                  <a:gd name="T9" fmla="*/ 21 h 76"/>
                  <a:gd name="T10" fmla="*/ 601 w 601"/>
                  <a:gd name="T11" fmla="*/ 0 h 76"/>
                  <a:gd name="T12" fmla="*/ 0 w 601"/>
                  <a:gd name="T13" fmla="*/ 0 h 76"/>
                </a:gdLst>
                <a:ahLst/>
                <a:cxnLst>
                  <a:cxn ang="0">
                    <a:pos x="T0" y="T1"/>
                  </a:cxn>
                  <a:cxn ang="0">
                    <a:pos x="T2" y="T3"/>
                  </a:cxn>
                  <a:cxn ang="0">
                    <a:pos x="T4" y="T5"/>
                  </a:cxn>
                  <a:cxn ang="0">
                    <a:pos x="T6" y="T7"/>
                  </a:cxn>
                  <a:cxn ang="0">
                    <a:pos x="T8" y="T9"/>
                  </a:cxn>
                  <a:cxn ang="0">
                    <a:pos x="T10" y="T11"/>
                  </a:cxn>
                  <a:cxn ang="0">
                    <a:pos x="T12" y="T13"/>
                  </a:cxn>
                </a:cxnLst>
                <a:rect l="0" t="0" r="r" b="b"/>
                <a:pathLst>
                  <a:path w="601" h="76">
                    <a:moveTo>
                      <a:pt x="0" y="0"/>
                    </a:moveTo>
                    <a:cubicBezTo>
                      <a:pt x="0" y="21"/>
                      <a:pt x="0" y="21"/>
                      <a:pt x="0" y="21"/>
                    </a:cubicBezTo>
                    <a:cubicBezTo>
                      <a:pt x="0" y="52"/>
                      <a:pt x="25" y="76"/>
                      <a:pt x="55" y="76"/>
                    </a:cubicBezTo>
                    <a:cubicBezTo>
                      <a:pt x="546" y="76"/>
                      <a:pt x="546" y="76"/>
                      <a:pt x="546" y="76"/>
                    </a:cubicBezTo>
                    <a:cubicBezTo>
                      <a:pt x="576" y="76"/>
                      <a:pt x="601" y="52"/>
                      <a:pt x="601" y="21"/>
                    </a:cubicBezTo>
                    <a:cubicBezTo>
                      <a:pt x="601" y="0"/>
                      <a:pt x="601" y="0"/>
                      <a:pt x="601"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0" rIns="91403" bIns="0" numCol="1" anchor="ctr" anchorCtr="0" compatLnSpc="1">
                <a:prstTxWarp prst="textNoShape">
                  <a:avLst/>
                </a:prstTxWarp>
              </a:bodyPr>
              <a:lstStyle/>
              <a:p>
                <a:pPr algn="ctr" defTabSz="913999">
                  <a:lnSpc>
                    <a:spcPct val="85000"/>
                  </a:lnSpc>
                </a:pPr>
                <a:endParaRPr lang="en-US" sz="1600" dirty="0">
                  <a:gradFill>
                    <a:gsLst>
                      <a:gs pos="0">
                        <a:srgbClr val="FFFFFF"/>
                      </a:gs>
                      <a:gs pos="100000">
                        <a:srgbClr val="FFFFFF"/>
                      </a:gs>
                    </a:gsLst>
                    <a:lin ang="5400000" scaled="0"/>
                  </a:gradFill>
                </a:endParaRPr>
              </a:p>
            </p:txBody>
          </p:sp>
        </p:grpSp>
        <p:grpSp>
          <p:nvGrpSpPr>
            <p:cNvPr id="16" name="Group 15"/>
            <p:cNvGrpSpPr/>
            <p:nvPr/>
          </p:nvGrpSpPr>
          <p:grpSpPr>
            <a:xfrm>
              <a:off x="6493576" y="5024978"/>
              <a:ext cx="1318670" cy="1018047"/>
              <a:chOff x="6624637" y="4869320"/>
              <a:chExt cx="1747838" cy="1349376"/>
            </a:xfrm>
          </p:grpSpPr>
          <p:sp>
            <p:nvSpPr>
              <p:cNvPr id="30" name="Freeform 16"/>
              <p:cNvSpPr>
                <a:spLocks/>
              </p:cNvSpPr>
              <p:nvPr/>
            </p:nvSpPr>
            <p:spPr bwMode="auto">
              <a:xfrm>
                <a:off x="6624637" y="4869320"/>
                <a:ext cx="1747838" cy="504825"/>
              </a:xfrm>
              <a:custGeom>
                <a:avLst/>
                <a:gdLst>
                  <a:gd name="T0" fmla="*/ 600 w 600"/>
                  <a:gd name="T1" fmla="*/ 173 h 173"/>
                  <a:gd name="T2" fmla="*/ 600 w 600"/>
                  <a:gd name="T3" fmla="*/ 55 h 173"/>
                  <a:gd name="T4" fmla="*/ 545 w 600"/>
                  <a:gd name="T5" fmla="*/ 0 h 173"/>
                  <a:gd name="T6" fmla="*/ 55 w 600"/>
                  <a:gd name="T7" fmla="*/ 0 h 173"/>
                  <a:gd name="T8" fmla="*/ 0 w 600"/>
                  <a:gd name="T9" fmla="*/ 55 h 173"/>
                  <a:gd name="T10" fmla="*/ 0 w 600"/>
                  <a:gd name="T11" fmla="*/ 173 h 173"/>
                  <a:gd name="T12" fmla="*/ 600 w 600"/>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600" h="173">
                    <a:moveTo>
                      <a:pt x="600" y="173"/>
                    </a:moveTo>
                    <a:cubicBezTo>
                      <a:pt x="600" y="55"/>
                      <a:pt x="600" y="55"/>
                      <a:pt x="600" y="55"/>
                    </a:cubicBezTo>
                    <a:cubicBezTo>
                      <a:pt x="600" y="24"/>
                      <a:pt x="576" y="0"/>
                      <a:pt x="545" y="0"/>
                    </a:cubicBezTo>
                    <a:cubicBezTo>
                      <a:pt x="55" y="0"/>
                      <a:pt x="55" y="0"/>
                      <a:pt x="55" y="0"/>
                    </a:cubicBezTo>
                    <a:cubicBezTo>
                      <a:pt x="25" y="0"/>
                      <a:pt x="0" y="24"/>
                      <a:pt x="0" y="55"/>
                    </a:cubicBezTo>
                    <a:cubicBezTo>
                      <a:pt x="0" y="173"/>
                      <a:pt x="0" y="173"/>
                      <a:pt x="0" y="173"/>
                    </a:cubicBezTo>
                    <a:lnTo>
                      <a:pt x="600" y="173"/>
                    </a:lnTo>
                    <a:close/>
                  </a:path>
                </a:pathLst>
              </a:custGeom>
              <a:solidFill>
                <a:srgbClr val="429A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0" rIns="91403" bIns="0" numCol="1" anchor="ctr" anchorCtr="0" compatLnSpc="1">
                <a:prstTxWarp prst="textNoShape">
                  <a:avLst/>
                </a:prstTxWarp>
              </a:bodyPr>
              <a:lstStyle/>
              <a:p>
                <a:pPr algn="ctr" defTabSz="913999">
                  <a:lnSpc>
                    <a:spcPct val="80000"/>
                  </a:lnSpc>
                </a:pPr>
                <a:endParaRPr lang="en-US" sz="1200" b="1" dirty="0">
                  <a:gradFill>
                    <a:gsLst>
                      <a:gs pos="0">
                        <a:srgbClr val="FFFFFF"/>
                      </a:gs>
                      <a:gs pos="100000">
                        <a:srgbClr val="FFFFFF"/>
                      </a:gs>
                    </a:gsLst>
                    <a:lin ang="5400000" scaled="0"/>
                  </a:gradFill>
                </a:endParaRPr>
              </a:p>
            </p:txBody>
          </p:sp>
          <p:sp>
            <p:nvSpPr>
              <p:cNvPr id="31" name="Rectangle 17"/>
              <p:cNvSpPr>
                <a:spLocks noChangeArrowheads="1"/>
              </p:cNvSpPr>
              <p:nvPr/>
            </p:nvSpPr>
            <p:spPr bwMode="auto">
              <a:xfrm>
                <a:off x="6624637" y="5432883"/>
                <a:ext cx="1747838" cy="223838"/>
              </a:xfrm>
              <a:prstGeom prst="rect">
                <a:avLst/>
              </a:prstGeom>
              <a:solidFill>
                <a:srgbClr val="429A1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0" rIns="91403" bIns="0" numCol="1" anchor="ctr" anchorCtr="0" compatLnSpc="1">
                <a:prstTxWarp prst="textNoShape">
                  <a:avLst/>
                </a:prstTxWarp>
              </a:bodyPr>
              <a:lstStyle/>
              <a:p>
                <a:pPr algn="ctr" defTabSz="913999">
                  <a:lnSpc>
                    <a:spcPct val="85000"/>
                  </a:lnSpc>
                </a:pPr>
                <a:endParaRPr lang="en-US" sz="1600" dirty="0">
                  <a:gradFill>
                    <a:gsLst>
                      <a:gs pos="0">
                        <a:srgbClr val="FFFFFF"/>
                      </a:gs>
                      <a:gs pos="100000">
                        <a:srgbClr val="FFFFFF"/>
                      </a:gs>
                    </a:gsLst>
                    <a:lin ang="5400000" scaled="0"/>
                  </a:gradFill>
                </a:endParaRPr>
              </a:p>
            </p:txBody>
          </p:sp>
          <p:sp>
            <p:nvSpPr>
              <p:cNvPr id="32" name="Rectangle 18"/>
              <p:cNvSpPr>
                <a:spLocks noChangeArrowheads="1"/>
              </p:cNvSpPr>
              <p:nvPr/>
            </p:nvSpPr>
            <p:spPr bwMode="auto">
              <a:xfrm>
                <a:off x="6624637" y="5715458"/>
                <a:ext cx="1747838" cy="220663"/>
              </a:xfrm>
              <a:prstGeom prst="rect">
                <a:avLst/>
              </a:prstGeom>
              <a:solidFill>
                <a:srgbClr val="429A1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03" tIns="0" rIns="91403" bIns="0" numCol="1" anchor="ctr" anchorCtr="0" compatLnSpc="1">
                <a:prstTxWarp prst="textNoShape">
                  <a:avLst/>
                </a:prstTxWarp>
              </a:bodyPr>
              <a:lstStyle/>
              <a:p>
                <a:pPr algn="ctr" defTabSz="913999">
                  <a:lnSpc>
                    <a:spcPct val="85000"/>
                  </a:lnSpc>
                </a:pPr>
                <a:endParaRPr lang="en-US" sz="1600" dirty="0">
                  <a:gradFill>
                    <a:gsLst>
                      <a:gs pos="0">
                        <a:srgbClr val="FFFFFF"/>
                      </a:gs>
                      <a:gs pos="100000">
                        <a:srgbClr val="FFFFFF"/>
                      </a:gs>
                    </a:gsLst>
                    <a:lin ang="5400000" scaled="0"/>
                  </a:gradFill>
                </a:endParaRPr>
              </a:p>
            </p:txBody>
          </p:sp>
          <p:sp>
            <p:nvSpPr>
              <p:cNvPr id="33" name="Freeform 19"/>
              <p:cNvSpPr>
                <a:spLocks/>
              </p:cNvSpPr>
              <p:nvPr/>
            </p:nvSpPr>
            <p:spPr bwMode="auto">
              <a:xfrm>
                <a:off x="6624637" y="5994858"/>
                <a:ext cx="1747838" cy="223838"/>
              </a:xfrm>
              <a:custGeom>
                <a:avLst/>
                <a:gdLst>
                  <a:gd name="T0" fmla="*/ 0 w 600"/>
                  <a:gd name="T1" fmla="*/ 0 h 77"/>
                  <a:gd name="T2" fmla="*/ 0 w 600"/>
                  <a:gd name="T3" fmla="*/ 22 h 77"/>
                  <a:gd name="T4" fmla="*/ 55 w 600"/>
                  <a:gd name="T5" fmla="*/ 77 h 77"/>
                  <a:gd name="T6" fmla="*/ 545 w 600"/>
                  <a:gd name="T7" fmla="*/ 77 h 77"/>
                  <a:gd name="T8" fmla="*/ 600 w 600"/>
                  <a:gd name="T9" fmla="*/ 22 h 77"/>
                  <a:gd name="T10" fmla="*/ 600 w 600"/>
                  <a:gd name="T11" fmla="*/ 0 h 77"/>
                  <a:gd name="T12" fmla="*/ 0 w 600"/>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600" h="77">
                    <a:moveTo>
                      <a:pt x="0" y="0"/>
                    </a:moveTo>
                    <a:cubicBezTo>
                      <a:pt x="0" y="22"/>
                      <a:pt x="0" y="22"/>
                      <a:pt x="0" y="22"/>
                    </a:cubicBezTo>
                    <a:cubicBezTo>
                      <a:pt x="0" y="53"/>
                      <a:pt x="25" y="77"/>
                      <a:pt x="55" y="77"/>
                    </a:cubicBezTo>
                    <a:cubicBezTo>
                      <a:pt x="545" y="77"/>
                      <a:pt x="545" y="77"/>
                      <a:pt x="545" y="77"/>
                    </a:cubicBezTo>
                    <a:cubicBezTo>
                      <a:pt x="576" y="77"/>
                      <a:pt x="600" y="53"/>
                      <a:pt x="600" y="22"/>
                    </a:cubicBezTo>
                    <a:cubicBezTo>
                      <a:pt x="600" y="0"/>
                      <a:pt x="600" y="0"/>
                      <a:pt x="600" y="0"/>
                    </a:cubicBezTo>
                    <a:lnTo>
                      <a:pt x="0" y="0"/>
                    </a:lnTo>
                    <a:close/>
                  </a:path>
                </a:pathLst>
              </a:custGeom>
              <a:solidFill>
                <a:srgbClr val="429A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0" rIns="91403" bIns="0" numCol="1" anchor="ctr" anchorCtr="0" compatLnSpc="1">
                <a:prstTxWarp prst="textNoShape">
                  <a:avLst/>
                </a:prstTxWarp>
              </a:bodyPr>
              <a:lstStyle/>
              <a:p>
                <a:pPr algn="ctr" defTabSz="913999">
                  <a:lnSpc>
                    <a:spcPct val="85000"/>
                  </a:lnSpc>
                </a:pPr>
                <a:endParaRPr lang="en-US" sz="1600" dirty="0">
                  <a:gradFill>
                    <a:gsLst>
                      <a:gs pos="0">
                        <a:srgbClr val="FFFFFF"/>
                      </a:gs>
                      <a:gs pos="100000">
                        <a:srgbClr val="FFFFFF"/>
                      </a:gs>
                    </a:gsLst>
                    <a:lin ang="5400000" scaled="0"/>
                  </a:gradFill>
                </a:endParaRPr>
              </a:p>
            </p:txBody>
          </p:sp>
        </p:grpSp>
        <p:grpSp>
          <p:nvGrpSpPr>
            <p:cNvPr id="17" name="Group 16"/>
            <p:cNvGrpSpPr/>
            <p:nvPr/>
          </p:nvGrpSpPr>
          <p:grpSpPr>
            <a:xfrm>
              <a:off x="5722259" y="2137321"/>
              <a:ext cx="687481" cy="341345"/>
              <a:chOff x="5651823" y="1798006"/>
              <a:chExt cx="819505" cy="406897"/>
            </a:xfrm>
            <a:solidFill>
              <a:schemeClr val="accent6">
                <a:lumMod val="75000"/>
              </a:schemeClr>
            </a:solidFill>
          </p:grpSpPr>
          <p:sp>
            <p:nvSpPr>
              <p:cNvPr id="28" name="Freeform 11"/>
              <p:cNvSpPr>
                <a:spLocks/>
              </p:cNvSpPr>
              <p:nvPr/>
            </p:nvSpPr>
            <p:spPr bwMode="auto">
              <a:xfrm>
                <a:off x="6288581" y="1808000"/>
                <a:ext cx="182747" cy="396903"/>
              </a:xfrm>
              <a:custGeom>
                <a:avLst/>
                <a:gdLst>
                  <a:gd name="T0" fmla="*/ 115 w 128"/>
                  <a:gd name="T1" fmla="*/ 278 h 278"/>
                  <a:gd name="T2" fmla="*/ 0 w 128"/>
                  <a:gd name="T3" fmla="*/ 133 h 278"/>
                  <a:gd name="T4" fmla="*/ 128 w 128"/>
                  <a:gd name="T5" fmla="*/ 0 h 278"/>
                  <a:gd name="T6" fmla="*/ 115 w 128"/>
                  <a:gd name="T7" fmla="*/ 278 h 278"/>
                </a:gdLst>
                <a:ahLst/>
                <a:cxnLst>
                  <a:cxn ang="0">
                    <a:pos x="T0" y="T1"/>
                  </a:cxn>
                  <a:cxn ang="0">
                    <a:pos x="T2" y="T3"/>
                  </a:cxn>
                  <a:cxn ang="0">
                    <a:pos x="T4" y="T5"/>
                  </a:cxn>
                  <a:cxn ang="0">
                    <a:pos x="T6" y="T7"/>
                  </a:cxn>
                </a:cxnLst>
                <a:rect l="0" t="0" r="r" b="b"/>
                <a:pathLst>
                  <a:path w="128" h="278">
                    <a:moveTo>
                      <a:pt x="115" y="278"/>
                    </a:moveTo>
                    <a:lnTo>
                      <a:pt x="0" y="133"/>
                    </a:lnTo>
                    <a:lnTo>
                      <a:pt x="128" y="0"/>
                    </a:lnTo>
                    <a:lnTo>
                      <a:pt x="115" y="2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0" rIns="91403" bIns="0" numCol="1" anchor="ctr" anchorCtr="0" compatLnSpc="1">
                <a:prstTxWarp prst="textNoShape">
                  <a:avLst/>
                </a:prstTxWarp>
              </a:bodyPr>
              <a:lstStyle/>
              <a:p>
                <a:pPr algn="ctr" defTabSz="913999">
                  <a:lnSpc>
                    <a:spcPct val="85000"/>
                  </a:lnSpc>
                </a:pPr>
                <a:endParaRPr lang="en-US" sz="1600" dirty="0">
                  <a:gradFill>
                    <a:gsLst>
                      <a:gs pos="0">
                        <a:srgbClr val="FFFFFF"/>
                      </a:gs>
                      <a:gs pos="100000">
                        <a:srgbClr val="FFFFFF"/>
                      </a:gs>
                    </a:gsLst>
                    <a:lin ang="5400000" scaled="0"/>
                  </a:gradFill>
                </a:endParaRPr>
              </a:p>
            </p:txBody>
          </p:sp>
          <p:sp>
            <p:nvSpPr>
              <p:cNvPr id="29" name="Freeform 20"/>
              <p:cNvSpPr>
                <a:spLocks/>
              </p:cNvSpPr>
              <p:nvPr/>
            </p:nvSpPr>
            <p:spPr bwMode="auto">
              <a:xfrm>
                <a:off x="5651823" y="1798006"/>
                <a:ext cx="615343" cy="395476"/>
              </a:xfrm>
              <a:custGeom>
                <a:avLst/>
                <a:gdLst>
                  <a:gd name="T0" fmla="*/ 232 w 235"/>
                  <a:gd name="T1" fmla="*/ 95 h 151"/>
                  <a:gd name="T2" fmla="*/ 227 w 235"/>
                  <a:gd name="T3" fmla="*/ 89 h 151"/>
                  <a:gd name="T4" fmla="*/ 216 w 235"/>
                  <a:gd name="T5" fmla="*/ 75 h 151"/>
                  <a:gd name="T6" fmla="*/ 228 w 235"/>
                  <a:gd name="T7" fmla="*/ 62 h 151"/>
                  <a:gd name="T8" fmla="*/ 235 w 235"/>
                  <a:gd name="T9" fmla="*/ 55 h 151"/>
                  <a:gd name="T10" fmla="*/ 167 w 235"/>
                  <a:gd name="T11" fmla="*/ 54 h 151"/>
                  <a:gd name="T12" fmla="*/ 65 w 235"/>
                  <a:gd name="T13" fmla="*/ 57 h 151"/>
                  <a:gd name="T14" fmla="*/ 59 w 235"/>
                  <a:gd name="T15" fmla="*/ 0 h 151"/>
                  <a:gd name="T16" fmla="*/ 0 w 235"/>
                  <a:gd name="T17" fmla="*/ 82 h 151"/>
                  <a:gd name="T18" fmla="*/ 75 w 235"/>
                  <a:gd name="T19" fmla="*/ 151 h 151"/>
                  <a:gd name="T20" fmla="*/ 69 w 235"/>
                  <a:gd name="T21" fmla="*/ 97 h 151"/>
                  <a:gd name="T22" fmla="*/ 167 w 235"/>
                  <a:gd name="T23" fmla="*/ 94 h 151"/>
                  <a:gd name="T24" fmla="*/ 232 w 235"/>
                  <a:gd name="T25" fmla="*/ 9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5" h="151">
                    <a:moveTo>
                      <a:pt x="232" y="95"/>
                    </a:moveTo>
                    <a:cubicBezTo>
                      <a:pt x="227" y="89"/>
                      <a:pt x="227" y="89"/>
                      <a:pt x="227" y="89"/>
                    </a:cubicBezTo>
                    <a:cubicBezTo>
                      <a:pt x="216" y="75"/>
                      <a:pt x="216" y="75"/>
                      <a:pt x="216" y="75"/>
                    </a:cubicBezTo>
                    <a:cubicBezTo>
                      <a:pt x="228" y="62"/>
                      <a:pt x="228" y="62"/>
                      <a:pt x="228" y="62"/>
                    </a:cubicBezTo>
                    <a:cubicBezTo>
                      <a:pt x="235" y="55"/>
                      <a:pt x="235" y="55"/>
                      <a:pt x="235" y="55"/>
                    </a:cubicBezTo>
                    <a:cubicBezTo>
                      <a:pt x="213" y="54"/>
                      <a:pt x="190" y="54"/>
                      <a:pt x="167" y="54"/>
                    </a:cubicBezTo>
                    <a:cubicBezTo>
                      <a:pt x="133" y="54"/>
                      <a:pt x="98" y="55"/>
                      <a:pt x="65" y="57"/>
                    </a:cubicBezTo>
                    <a:cubicBezTo>
                      <a:pt x="59" y="0"/>
                      <a:pt x="59" y="0"/>
                      <a:pt x="59" y="0"/>
                    </a:cubicBezTo>
                    <a:cubicBezTo>
                      <a:pt x="0" y="82"/>
                      <a:pt x="0" y="82"/>
                      <a:pt x="0" y="82"/>
                    </a:cubicBezTo>
                    <a:cubicBezTo>
                      <a:pt x="75" y="151"/>
                      <a:pt x="75" y="151"/>
                      <a:pt x="75" y="151"/>
                    </a:cubicBezTo>
                    <a:cubicBezTo>
                      <a:pt x="69" y="97"/>
                      <a:pt x="69" y="97"/>
                      <a:pt x="69" y="97"/>
                    </a:cubicBezTo>
                    <a:cubicBezTo>
                      <a:pt x="101" y="95"/>
                      <a:pt x="134" y="94"/>
                      <a:pt x="167" y="94"/>
                    </a:cubicBezTo>
                    <a:cubicBezTo>
                      <a:pt x="189" y="94"/>
                      <a:pt x="211" y="94"/>
                      <a:pt x="232"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0" rIns="91403" bIns="0" numCol="1" anchor="ctr" anchorCtr="0" compatLnSpc="1">
                <a:prstTxWarp prst="textNoShape">
                  <a:avLst/>
                </a:prstTxWarp>
              </a:bodyPr>
              <a:lstStyle/>
              <a:p>
                <a:pPr algn="ctr" defTabSz="913999">
                  <a:lnSpc>
                    <a:spcPct val="85000"/>
                  </a:lnSpc>
                </a:pPr>
                <a:endParaRPr lang="en-US" sz="1600" dirty="0">
                  <a:gradFill>
                    <a:gsLst>
                      <a:gs pos="0">
                        <a:srgbClr val="FFFFFF"/>
                      </a:gs>
                      <a:gs pos="100000">
                        <a:srgbClr val="FFFFFF"/>
                      </a:gs>
                    </a:gsLst>
                    <a:lin ang="5400000" scaled="0"/>
                  </a:gradFill>
                </a:endParaRPr>
              </a:p>
            </p:txBody>
          </p:sp>
        </p:grpSp>
        <p:grpSp>
          <p:nvGrpSpPr>
            <p:cNvPr id="18" name="Group 17"/>
            <p:cNvGrpSpPr/>
            <p:nvPr/>
          </p:nvGrpSpPr>
          <p:grpSpPr>
            <a:xfrm>
              <a:off x="6443275" y="2273858"/>
              <a:ext cx="2208563" cy="2819389"/>
              <a:chOff x="6511304" y="1960765"/>
              <a:chExt cx="2632696" cy="3360826"/>
            </a:xfrm>
          </p:grpSpPr>
          <p:sp>
            <p:nvSpPr>
              <p:cNvPr id="24" name="Freeform 9"/>
              <p:cNvSpPr>
                <a:spLocks/>
              </p:cNvSpPr>
              <p:nvPr/>
            </p:nvSpPr>
            <p:spPr bwMode="auto">
              <a:xfrm>
                <a:off x="8748524" y="3846767"/>
                <a:ext cx="395476" cy="175609"/>
              </a:xfrm>
              <a:custGeom>
                <a:avLst/>
                <a:gdLst>
                  <a:gd name="T0" fmla="*/ 0 w 277"/>
                  <a:gd name="T1" fmla="*/ 123 h 123"/>
                  <a:gd name="T2" fmla="*/ 139 w 277"/>
                  <a:gd name="T3" fmla="*/ 0 h 123"/>
                  <a:gd name="T4" fmla="*/ 277 w 277"/>
                  <a:gd name="T5" fmla="*/ 123 h 123"/>
                  <a:gd name="T6" fmla="*/ 0 w 277"/>
                  <a:gd name="T7" fmla="*/ 123 h 123"/>
                </a:gdLst>
                <a:ahLst/>
                <a:cxnLst>
                  <a:cxn ang="0">
                    <a:pos x="T0" y="T1"/>
                  </a:cxn>
                  <a:cxn ang="0">
                    <a:pos x="T2" y="T3"/>
                  </a:cxn>
                  <a:cxn ang="0">
                    <a:pos x="T4" y="T5"/>
                  </a:cxn>
                  <a:cxn ang="0">
                    <a:pos x="T6" y="T7"/>
                  </a:cxn>
                </a:cxnLst>
                <a:rect l="0" t="0" r="r" b="b"/>
                <a:pathLst>
                  <a:path w="277" h="123">
                    <a:moveTo>
                      <a:pt x="0" y="123"/>
                    </a:moveTo>
                    <a:lnTo>
                      <a:pt x="139" y="0"/>
                    </a:lnTo>
                    <a:lnTo>
                      <a:pt x="277" y="123"/>
                    </a:lnTo>
                    <a:lnTo>
                      <a:pt x="0" y="123"/>
                    </a:lnTo>
                    <a:close/>
                  </a:path>
                </a:pathLst>
              </a:custGeom>
              <a:solidFill>
                <a:srgbClr val="429A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0" rIns="91403" bIns="0" numCol="1" anchor="ctr" anchorCtr="0" compatLnSpc="1">
                <a:prstTxWarp prst="textNoShape">
                  <a:avLst/>
                </a:prstTxWarp>
              </a:bodyPr>
              <a:lstStyle/>
              <a:p>
                <a:pPr algn="ctr" defTabSz="913999">
                  <a:lnSpc>
                    <a:spcPct val="85000"/>
                  </a:lnSpc>
                </a:pPr>
                <a:endParaRPr lang="en-US" sz="1600" dirty="0">
                  <a:gradFill>
                    <a:gsLst>
                      <a:gs pos="0">
                        <a:srgbClr val="FFFFFF"/>
                      </a:gs>
                      <a:gs pos="100000">
                        <a:srgbClr val="FFFFFF"/>
                      </a:gs>
                    </a:gsLst>
                    <a:lin ang="5400000" scaled="0"/>
                  </a:gradFill>
                </a:endParaRPr>
              </a:p>
            </p:txBody>
          </p:sp>
          <p:sp>
            <p:nvSpPr>
              <p:cNvPr id="25" name="Freeform 10"/>
              <p:cNvSpPr>
                <a:spLocks/>
              </p:cNvSpPr>
              <p:nvPr/>
            </p:nvSpPr>
            <p:spPr bwMode="auto">
              <a:xfrm>
                <a:off x="7960429" y="2840233"/>
                <a:ext cx="175609" cy="396903"/>
              </a:xfrm>
              <a:custGeom>
                <a:avLst/>
                <a:gdLst>
                  <a:gd name="T0" fmla="*/ 123 w 123"/>
                  <a:gd name="T1" fmla="*/ 278 h 278"/>
                  <a:gd name="T2" fmla="*/ 0 w 123"/>
                  <a:gd name="T3" fmla="*/ 138 h 278"/>
                  <a:gd name="T4" fmla="*/ 123 w 123"/>
                  <a:gd name="T5" fmla="*/ 0 h 278"/>
                  <a:gd name="T6" fmla="*/ 123 w 123"/>
                  <a:gd name="T7" fmla="*/ 278 h 278"/>
                </a:gdLst>
                <a:ahLst/>
                <a:cxnLst>
                  <a:cxn ang="0">
                    <a:pos x="T0" y="T1"/>
                  </a:cxn>
                  <a:cxn ang="0">
                    <a:pos x="T2" y="T3"/>
                  </a:cxn>
                  <a:cxn ang="0">
                    <a:pos x="T4" y="T5"/>
                  </a:cxn>
                  <a:cxn ang="0">
                    <a:pos x="T6" y="T7"/>
                  </a:cxn>
                </a:cxnLst>
                <a:rect l="0" t="0" r="r" b="b"/>
                <a:pathLst>
                  <a:path w="123" h="278">
                    <a:moveTo>
                      <a:pt x="123" y="278"/>
                    </a:moveTo>
                    <a:lnTo>
                      <a:pt x="0" y="138"/>
                    </a:lnTo>
                    <a:lnTo>
                      <a:pt x="123" y="0"/>
                    </a:lnTo>
                    <a:lnTo>
                      <a:pt x="123" y="278"/>
                    </a:lnTo>
                    <a:close/>
                  </a:path>
                </a:pathLst>
              </a:custGeom>
              <a:solidFill>
                <a:srgbClr val="429A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0" rIns="91403" bIns="0" numCol="1" anchor="ctr" anchorCtr="0" compatLnSpc="1">
                <a:prstTxWarp prst="textNoShape">
                  <a:avLst/>
                </a:prstTxWarp>
              </a:bodyPr>
              <a:lstStyle/>
              <a:p>
                <a:pPr algn="ctr" defTabSz="913999">
                  <a:lnSpc>
                    <a:spcPct val="85000"/>
                  </a:lnSpc>
                </a:pPr>
                <a:endParaRPr lang="en-US" sz="1600" dirty="0">
                  <a:gradFill>
                    <a:gsLst>
                      <a:gs pos="0">
                        <a:srgbClr val="FFFFFF"/>
                      </a:gs>
                      <a:gs pos="100000">
                        <a:srgbClr val="FFFFFF"/>
                      </a:gs>
                    </a:gsLst>
                    <a:lin ang="5400000" scaled="0"/>
                  </a:gradFill>
                </a:endParaRPr>
              </a:p>
            </p:txBody>
          </p:sp>
          <p:sp>
            <p:nvSpPr>
              <p:cNvPr id="26" name="Freeform 23"/>
              <p:cNvSpPr>
                <a:spLocks/>
              </p:cNvSpPr>
              <p:nvPr/>
            </p:nvSpPr>
            <p:spPr bwMode="auto">
              <a:xfrm>
                <a:off x="6511304" y="1960765"/>
                <a:ext cx="2481358" cy="1870298"/>
              </a:xfrm>
              <a:custGeom>
                <a:avLst/>
                <a:gdLst/>
                <a:ahLst/>
                <a:cxnLst/>
                <a:rect l="l" t="t" r="r" b="b"/>
                <a:pathLst>
                  <a:path w="2759075" h="2079625">
                    <a:moveTo>
                      <a:pt x="5827" y="0"/>
                    </a:moveTo>
                    <a:cubicBezTo>
                      <a:pt x="687583" y="66982"/>
                      <a:pt x="1313984" y="282490"/>
                      <a:pt x="1809277" y="620314"/>
                    </a:cubicBezTo>
                    <a:cubicBezTo>
                      <a:pt x="2380321" y="1007646"/>
                      <a:pt x="2712459" y="1517294"/>
                      <a:pt x="2759075" y="2064801"/>
                    </a:cubicBezTo>
                    <a:lnTo>
                      <a:pt x="2759075" y="2065073"/>
                    </a:lnTo>
                    <a:cubicBezTo>
                      <a:pt x="2759075" y="2065073"/>
                      <a:pt x="2759075" y="2065073"/>
                      <a:pt x="2757617" y="2063618"/>
                    </a:cubicBezTo>
                    <a:lnTo>
                      <a:pt x="2747409" y="2053431"/>
                    </a:lnTo>
                    <a:cubicBezTo>
                      <a:pt x="2747409" y="2053431"/>
                      <a:pt x="2747409" y="2053431"/>
                      <a:pt x="2709495" y="2018506"/>
                    </a:cubicBezTo>
                    <a:cubicBezTo>
                      <a:pt x="2709495" y="2018506"/>
                      <a:pt x="2709495" y="2018506"/>
                      <a:pt x="2668665" y="2053431"/>
                    </a:cubicBezTo>
                    <a:cubicBezTo>
                      <a:pt x="2668665" y="2053431"/>
                      <a:pt x="2668665" y="2053431"/>
                      <a:pt x="2642417" y="2079625"/>
                    </a:cubicBezTo>
                    <a:cubicBezTo>
                      <a:pt x="2589921" y="1666346"/>
                      <a:pt x="2272028" y="1337468"/>
                      <a:pt x="1863725" y="1270529"/>
                    </a:cubicBezTo>
                    <a:lnTo>
                      <a:pt x="1863725" y="1154112"/>
                    </a:lnTo>
                    <a:cubicBezTo>
                      <a:pt x="2082773" y="1185535"/>
                      <a:pt x="2279970" y="1284939"/>
                      <a:pt x="2432197" y="1431851"/>
                    </a:cubicBezTo>
                    <a:cubicBezTo>
                      <a:pt x="2035330" y="744032"/>
                      <a:pt x="1114176" y="231237"/>
                      <a:pt x="0" y="116491"/>
                    </a:cubicBezTo>
                    <a:cubicBezTo>
                      <a:pt x="0" y="116491"/>
                      <a:pt x="0" y="116491"/>
                      <a:pt x="5827" y="0"/>
                    </a:cubicBezTo>
                    <a:close/>
                  </a:path>
                </a:pathLst>
              </a:custGeom>
              <a:solidFill>
                <a:srgbClr val="429A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0" rIns="91403" bIns="0" numCol="1" anchor="ctr" anchorCtr="0" compatLnSpc="1">
                <a:prstTxWarp prst="textNoShape">
                  <a:avLst/>
                </a:prstTxWarp>
              </a:bodyPr>
              <a:lstStyle/>
              <a:p>
                <a:pPr algn="ctr" defTabSz="913999">
                  <a:lnSpc>
                    <a:spcPct val="85000"/>
                  </a:lnSpc>
                </a:pPr>
                <a:endParaRPr lang="en-US" sz="1600" dirty="0">
                  <a:gradFill>
                    <a:gsLst>
                      <a:gs pos="0">
                        <a:srgbClr val="FFFFFF"/>
                      </a:gs>
                      <a:gs pos="100000">
                        <a:srgbClr val="FFFFFF"/>
                      </a:gs>
                    </a:gsLst>
                    <a:lin ang="5400000" scaled="0"/>
                  </a:gradFill>
                </a:endParaRPr>
              </a:p>
            </p:txBody>
          </p:sp>
          <p:sp>
            <p:nvSpPr>
              <p:cNvPr id="27" name="Freeform 24"/>
              <p:cNvSpPr>
                <a:spLocks/>
              </p:cNvSpPr>
              <p:nvPr/>
            </p:nvSpPr>
            <p:spPr bwMode="auto">
              <a:xfrm>
                <a:off x="7098092" y="2992998"/>
                <a:ext cx="1891715" cy="2328593"/>
              </a:xfrm>
              <a:custGeom>
                <a:avLst/>
                <a:gdLst/>
                <a:ahLst/>
                <a:cxnLst/>
                <a:rect l="l" t="t" r="r" b="b"/>
                <a:pathLst>
                  <a:path w="2103438" h="2589213">
                    <a:moveTo>
                      <a:pt x="926445" y="0"/>
                    </a:moveTo>
                    <a:cubicBezTo>
                      <a:pt x="926445" y="0"/>
                      <a:pt x="926445" y="0"/>
                      <a:pt x="924989" y="1457"/>
                    </a:cubicBezTo>
                    <a:lnTo>
                      <a:pt x="914792" y="11656"/>
                    </a:lnTo>
                    <a:cubicBezTo>
                      <a:pt x="914792" y="11656"/>
                      <a:pt x="914792" y="11656"/>
                      <a:pt x="879832" y="49539"/>
                    </a:cubicBezTo>
                    <a:cubicBezTo>
                      <a:pt x="879832" y="49539"/>
                      <a:pt x="879832" y="49539"/>
                      <a:pt x="914792" y="90336"/>
                    </a:cubicBezTo>
                    <a:cubicBezTo>
                      <a:pt x="914792" y="90336"/>
                      <a:pt x="914792" y="90336"/>
                      <a:pt x="941012" y="116563"/>
                    </a:cubicBezTo>
                    <a:cubicBezTo>
                      <a:pt x="474876" y="174844"/>
                      <a:pt x="116534" y="571158"/>
                      <a:pt x="116534" y="1051980"/>
                    </a:cubicBezTo>
                    <a:cubicBezTo>
                      <a:pt x="116534" y="1570685"/>
                      <a:pt x="536056" y="1993225"/>
                      <a:pt x="1057546" y="1993225"/>
                    </a:cubicBezTo>
                    <a:cubicBezTo>
                      <a:pt x="1523682" y="1993225"/>
                      <a:pt x="1911157" y="1649365"/>
                      <a:pt x="1983991" y="1203512"/>
                    </a:cubicBezTo>
                    <a:cubicBezTo>
                      <a:pt x="1983991" y="1203512"/>
                      <a:pt x="1983991" y="1203512"/>
                      <a:pt x="1986827" y="1203512"/>
                    </a:cubicBezTo>
                    <a:lnTo>
                      <a:pt x="1986859" y="1203325"/>
                    </a:lnTo>
                    <a:lnTo>
                      <a:pt x="2103437" y="1203325"/>
                    </a:lnTo>
                    <a:cubicBezTo>
                      <a:pt x="2103431" y="1203388"/>
                      <a:pt x="2103425" y="1203450"/>
                      <a:pt x="2103407" y="1203512"/>
                    </a:cubicBezTo>
                    <a:lnTo>
                      <a:pt x="2103438" y="1203512"/>
                    </a:lnTo>
                    <a:cubicBezTo>
                      <a:pt x="2103389" y="1203860"/>
                      <a:pt x="2103339" y="1204209"/>
                      <a:pt x="2103241" y="1204550"/>
                    </a:cubicBezTo>
                    <a:cubicBezTo>
                      <a:pt x="2053396" y="1725255"/>
                      <a:pt x="1738714" y="2211013"/>
                      <a:pt x="1208705" y="2589213"/>
                    </a:cubicBezTo>
                    <a:cubicBezTo>
                      <a:pt x="1197047" y="2551363"/>
                      <a:pt x="1173732" y="2516425"/>
                      <a:pt x="1144587" y="2493133"/>
                    </a:cubicBezTo>
                    <a:cubicBezTo>
                      <a:pt x="1410546" y="2301963"/>
                      <a:pt x="1625069" y="2078341"/>
                      <a:pt x="1769840" y="1830454"/>
                    </a:cubicBezTo>
                    <a:cubicBezTo>
                      <a:pt x="1582746" y="2004509"/>
                      <a:pt x="1331841" y="2109788"/>
                      <a:pt x="1057546" y="2109788"/>
                    </a:cubicBezTo>
                    <a:cubicBezTo>
                      <a:pt x="471963" y="2109788"/>
                      <a:pt x="0" y="1634794"/>
                      <a:pt x="0" y="1051980"/>
                    </a:cubicBezTo>
                    <a:cubicBezTo>
                      <a:pt x="0" y="512877"/>
                      <a:pt x="402042" y="67024"/>
                      <a:pt x="926445" y="0"/>
                    </a:cubicBezTo>
                    <a:close/>
                  </a:path>
                </a:pathLst>
              </a:custGeom>
              <a:solidFill>
                <a:srgbClr val="429A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0" rIns="91403" bIns="0" numCol="1" anchor="ctr" anchorCtr="0" compatLnSpc="1">
                <a:prstTxWarp prst="textNoShape">
                  <a:avLst/>
                </a:prstTxWarp>
              </a:bodyPr>
              <a:lstStyle/>
              <a:p>
                <a:pPr algn="ctr" defTabSz="913999">
                  <a:lnSpc>
                    <a:spcPct val="85000"/>
                  </a:lnSpc>
                </a:pPr>
                <a:endParaRPr lang="en-US" sz="1600" dirty="0">
                  <a:gradFill>
                    <a:gsLst>
                      <a:gs pos="0">
                        <a:srgbClr val="FFFFFF"/>
                      </a:gs>
                      <a:gs pos="100000">
                        <a:srgbClr val="FFFFFF"/>
                      </a:gs>
                    </a:gsLst>
                    <a:lin ang="5400000" scaled="0"/>
                  </a:gradFill>
                </a:endParaRPr>
              </a:p>
            </p:txBody>
          </p:sp>
        </p:grpSp>
        <p:grpSp>
          <p:nvGrpSpPr>
            <p:cNvPr id="19" name="Group 18"/>
            <p:cNvGrpSpPr/>
            <p:nvPr/>
          </p:nvGrpSpPr>
          <p:grpSpPr>
            <a:xfrm>
              <a:off x="3535255" y="2770904"/>
              <a:ext cx="2934370" cy="2942753"/>
              <a:chOff x="3044826" y="2553263"/>
              <a:chExt cx="3497887" cy="3507881"/>
            </a:xfrm>
          </p:grpSpPr>
          <p:sp>
            <p:nvSpPr>
              <p:cNvPr id="20" name="Freeform 25"/>
              <p:cNvSpPr>
                <a:spLocks/>
              </p:cNvSpPr>
              <p:nvPr/>
            </p:nvSpPr>
            <p:spPr bwMode="auto">
              <a:xfrm>
                <a:off x="3183313" y="4040936"/>
                <a:ext cx="3359400" cy="2020208"/>
              </a:xfrm>
              <a:custGeom>
                <a:avLst/>
                <a:gdLst/>
                <a:ahLst/>
                <a:cxnLst/>
                <a:rect l="l" t="t" r="r" b="b"/>
                <a:pathLst>
                  <a:path w="3359400" h="2020208">
                    <a:moveTo>
                      <a:pt x="0" y="0"/>
                    </a:moveTo>
                    <a:cubicBezTo>
                      <a:pt x="0" y="0"/>
                      <a:pt x="0" y="0"/>
                      <a:pt x="6238" y="5544"/>
                    </a:cubicBezTo>
                    <a:lnTo>
                      <a:pt x="5711" y="2855"/>
                    </a:lnTo>
                    <a:cubicBezTo>
                      <a:pt x="5711" y="2855"/>
                      <a:pt x="5711" y="2855"/>
                      <a:pt x="8002" y="5146"/>
                    </a:cubicBezTo>
                    <a:lnTo>
                      <a:pt x="24039" y="21183"/>
                    </a:lnTo>
                    <a:cubicBezTo>
                      <a:pt x="24039" y="21183"/>
                      <a:pt x="24039" y="21183"/>
                      <a:pt x="60364" y="52318"/>
                    </a:cubicBezTo>
                    <a:cubicBezTo>
                      <a:pt x="60941" y="51786"/>
                      <a:pt x="65051" y="47993"/>
                      <a:pt x="94336" y="20962"/>
                    </a:cubicBezTo>
                    <a:cubicBezTo>
                      <a:pt x="94336" y="20962"/>
                      <a:pt x="94336" y="20962"/>
                      <a:pt x="95974" y="19652"/>
                    </a:cubicBezTo>
                    <a:lnTo>
                      <a:pt x="107438" y="10481"/>
                    </a:lnTo>
                    <a:cubicBezTo>
                      <a:pt x="107441" y="10514"/>
                      <a:pt x="107444" y="10548"/>
                      <a:pt x="107454" y="10581"/>
                    </a:cubicBezTo>
                    <a:lnTo>
                      <a:pt x="110441" y="8092"/>
                    </a:lnTo>
                    <a:cubicBezTo>
                      <a:pt x="157569" y="374641"/>
                      <a:pt x="445576" y="670500"/>
                      <a:pt x="809512" y="730718"/>
                    </a:cubicBezTo>
                    <a:cubicBezTo>
                      <a:pt x="809512" y="730718"/>
                      <a:pt x="809512" y="730718"/>
                      <a:pt x="809512" y="838065"/>
                    </a:cubicBezTo>
                    <a:cubicBezTo>
                      <a:pt x="611488" y="808729"/>
                      <a:pt x="433438" y="718330"/>
                      <a:pt x="296736" y="584843"/>
                    </a:cubicBezTo>
                    <a:cubicBezTo>
                      <a:pt x="704003" y="1288835"/>
                      <a:pt x="1721169" y="1787007"/>
                      <a:pt x="2906065" y="1787007"/>
                    </a:cubicBezTo>
                    <a:cubicBezTo>
                      <a:pt x="2997780" y="1787007"/>
                      <a:pt x="3089495" y="1784386"/>
                      <a:pt x="3181210" y="1779146"/>
                    </a:cubicBezTo>
                    <a:cubicBezTo>
                      <a:pt x="3181210" y="1779146"/>
                      <a:pt x="3181210" y="1779146"/>
                      <a:pt x="3170729" y="1624551"/>
                    </a:cubicBezTo>
                    <a:lnTo>
                      <a:pt x="3359400" y="1810589"/>
                    </a:lnTo>
                    <a:cubicBezTo>
                      <a:pt x="3359400" y="1810589"/>
                      <a:pt x="3359400" y="1810589"/>
                      <a:pt x="3199553" y="2020208"/>
                    </a:cubicBezTo>
                    <a:cubicBezTo>
                      <a:pt x="3199553" y="2020208"/>
                      <a:pt x="3199553" y="2020208"/>
                      <a:pt x="3189072" y="1883956"/>
                    </a:cubicBezTo>
                    <a:cubicBezTo>
                      <a:pt x="3094736" y="1889196"/>
                      <a:pt x="3000400" y="1891816"/>
                      <a:pt x="2906065" y="1891816"/>
                    </a:cubicBezTo>
                    <a:cubicBezTo>
                      <a:pt x="2133036" y="1891816"/>
                      <a:pt x="1404554" y="1687437"/>
                      <a:pt x="856883" y="1312742"/>
                    </a:cubicBezTo>
                    <a:cubicBezTo>
                      <a:pt x="338036" y="961630"/>
                      <a:pt x="36686" y="497847"/>
                      <a:pt x="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0" rIns="91403" bIns="0" numCol="1" anchor="ctr" anchorCtr="0" compatLnSpc="1">
                <a:prstTxWarp prst="textNoShape">
                  <a:avLst/>
                </a:prstTxWarp>
              </a:bodyPr>
              <a:lstStyle/>
              <a:p>
                <a:pPr algn="ctr" defTabSz="913999"/>
                <a:endParaRPr lang="en-US" sz="1200" dirty="0">
                  <a:gradFill>
                    <a:gsLst>
                      <a:gs pos="0">
                        <a:srgbClr val="FFFFFF"/>
                      </a:gs>
                      <a:gs pos="100000">
                        <a:srgbClr val="FFFFFF"/>
                      </a:gs>
                    </a:gsLst>
                    <a:lin ang="5400000" scaled="0"/>
                  </a:gradFill>
                </a:endParaRPr>
              </a:p>
            </p:txBody>
          </p:sp>
          <p:sp>
            <p:nvSpPr>
              <p:cNvPr id="21" name="Freeform 7"/>
              <p:cNvSpPr>
                <a:spLocks/>
              </p:cNvSpPr>
              <p:nvPr/>
            </p:nvSpPr>
            <p:spPr bwMode="auto">
              <a:xfrm>
                <a:off x="4045651" y="4637718"/>
                <a:ext cx="175609" cy="395476"/>
              </a:xfrm>
              <a:custGeom>
                <a:avLst/>
                <a:gdLst>
                  <a:gd name="T0" fmla="*/ 0 w 123"/>
                  <a:gd name="T1" fmla="*/ 0 h 277"/>
                  <a:gd name="T2" fmla="*/ 123 w 123"/>
                  <a:gd name="T3" fmla="*/ 140 h 277"/>
                  <a:gd name="T4" fmla="*/ 0 w 123"/>
                  <a:gd name="T5" fmla="*/ 277 h 277"/>
                  <a:gd name="T6" fmla="*/ 0 w 123"/>
                  <a:gd name="T7" fmla="*/ 0 h 277"/>
                </a:gdLst>
                <a:ahLst/>
                <a:cxnLst>
                  <a:cxn ang="0">
                    <a:pos x="T0" y="T1"/>
                  </a:cxn>
                  <a:cxn ang="0">
                    <a:pos x="T2" y="T3"/>
                  </a:cxn>
                  <a:cxn ang="0">
                    <a:pos x="T4" y="T5"/>
                  </a:cxn>
                  <a:cxn ang="0">
                    <a:pos x="T6" y="T7"/>
                  </a:cxn>
                </a:cxnLst>
                <a:rect l="0" t="0" r="r" b="b"/>
                <a:pathLst>
                  <a:path w="123" h="277">
                    <a:moveTo>
                      <a:pt x="0" y="0"/>
                    </a:moveTo>
                    <a:lnTo>
                      <a:pt x="123" y="140"/>
                    </a:lnTo>
                    <a:lnTo>
                      <a:pt x="0" y="277"/>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0" rIns="91403" bIns="0" numCol="1" anchor="ctr" anchorCtr="0" compatLnSpc="1">
                <a:prstTxWarp prst="textNoShape">
                  <a:avLst/>
                </a:prstTxWarp>
              </a:bodyPr>
              <a:lstStyle/>
              <a:p>
                <a:pPr algn="ctr" defTabSz="913999"/>
                <a:endParaRPr lang="en-US" sz="1200" dirty="0">
                  <a:gradFill>
                    <a:gsLst>
                      <a:gs pos="0">
                        <a:srgbClr val="FFFFFF"/>
                      </a:gs>
                      <a:gs pos="100000">
                        <a:srgbClr val="FFFFFF"/>
                      </a:gs>
                    </a:gsLst>
                    <a:lin ang="5400000" scaled="0"/>
                  </a:gradFill>
                </a:endParaRPr>
              </a:p>
            </p:txBody>
          </p:sp>
          <p:sp>
            <p:nvSpPr>
              <p:cNvPr id="22" name="Freeform 8"/>
              <p:cNvSpPr>
                <a:spLocks/>
              </p:cNvSpPr>
              <p:nvPr/>
            </p:nvSpPr>
            <p:spPr bwMode="auto">
              <a:xfrm>
                <a:off x="3044826" y="3846768"/>
                <a:ext cx="395476" cy="175609"/>
              </a:xfrm>
              <a:custGeom>
                <a:avLst/>
                <a:gdLst>
                  <a:gd name="T0" fmla="*/ 277 w 277"/>
                  <a:gd name="T1" fmla="*/ 0 h 123"/>
                  <a:gd name="T2" fmla="*/ 139 w 277"/>
                  <a:gd name="T3" fmla="*/ 123 h 123"/>
                  <a:gd name="T4" fmla="*/ 0 w 277"/>
                  <a:gd name="T5" fmla="*/ 0 h 123"/>
                  <a:gd name="T6" fmla="*/ 277 w 277"/>
                  <a:gd name="T7" fmla="*/ 0 h 123"/>
                </a:gdLst>
                <a:ahLst/>
                <a:cxnLst>
                  <a:cxn ang="0">
                    <a:pos x="T0" y="T1"/>
                  </a:cxn>
                  <a:cxn ang="0">
                    <a:pos x="T2" y="T3"/>
                  </a:cxn>
                  <a:cxn ang="0">
                    <a:pos x="T4" y="T5"/>
                  </a:cxn>
                  <a:cxn ang="0">
                    <a:pos x="T6" y="T7"/>
                  </a:cxn>
                </a:cxnLst>
                <a:rect l="0" t="0" r="r" b="b"/>
                <a:pathLst>
                  <a:path w="277" h="123">
                    <a:moveTo>
                      <a:pt x="277" y="0"/>
                    </a:moveTo>
                    <a:lnTo>
                      <a:pt x="139" y="123"/>
                    </a:lnTo>
                    <a:lnTo>
                      <a:pt x="0" y="0"/>
                    </a:lnTo>
                    <a:lnTo>
                      <a:pt x="277"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0" rIns="91403" bIns="0" numCol="1" anchor="ctr" anchorCtr="0" compatLnSpc="1">
                <a:prstTxWarp prst="textNoShape">
                  <a:avLst/>
                </a:prstTxWarp>
              </a:bodyPr>
              <a:lstStyle/>
              <a:p>
                <a:pPr algn="ctr" defTabSz="913999"/>
                <a:endParaRPr lang="en-US" sz="1200" dirty="0">
                  <a:gradFill>
                    <a:gsLst>
                      <a:gs pos="0">
                        <a:srgbClr val="FFFFFF"/>
                      </a:gs>
                      <a:gs pos="100000">
                        <a:srgbClr val="FFFFFF"/>
                      </a:gs>
                    </a:gsLst>
                    <a:lin ang="5400000" scaled="0"/>
                  </a:gradFill>
                </a:endParaRPr>
              </a:p>
            </p:txBody>
          </p:sp>
          <p:sp>
            <p:nvSpPr>
              <p:cNvPr id="23" name="Freeform 26"/>
              <p:cNvSpPr>
                <a:spLocks/>
              </p:cNvSpPr>
              <p:nvPr/>
            </p:nvSpPr>
            <p:spPr bwMode="auto">
              <a:xfrm>
                <a:off x="3186170" y="2553263"/>
                <a:ext cx="1900281" cy="2328594"/>
              </a:xfrm>
              <a:custGeom>
                <a:avLst/>
                <a:gdLst/>
                <a:ahLst/>
                <a:cxnLst/>
                <a:rect l="l" t="t" r="r" b="b"/>
                <a:pathLst>
                  <a:path w="1900281" h="2328594">
                    <a:moveTo>
                      <a:pt x="805107" y="0"/>
                    </a:moveTo>
                    <a:cubicBezTo>
                      <a:pt x="805107" y="0"/>
                      <a:pt x="805107" y="0"/>
                      <a:pt x="810352" y="0"/>
                    </a:cubicBezTo>
                    <a:cubicBezTo>
                      <a:pt x="823465" y="31409"/>
                      <a:pt x="841822" y="60202"/>
                      <a:pt x="868047" y="83759"/>
                    </a:cubicBezTo>
                    <a:cubicBezTo>
                      <a:pt x="618596" y="261380"/>
                      <a:pt x="418547" y="471580"/>
                      <a:pt x="287213" y="705241"/>
                    </a:cubicBezTo>
                    <a:cubicBezTo>
                      <a:pt x="456580" y="536656"/>
                      <a:pt x="690024" y="434024"/>
                      <a:pt x="946445" y="434024"/>
                    </a:cubicBezTo>
                    <a:cubicBezTo>
                      <a:pt x="1473151" y="434024"/>
                      <a:pt x="1900281" y="861154"/>
                      <a:pt x="1900281" y="1385240"/>
                    </a:cubicBezTo>
                    <a:cubicBezTo>
                      <a:pt x="1900281" y="1870019"/>
                      <a:pt x="1533421" y="2270945"/>
                      <a:pt x="1064364" y="2328594"/>
                    </a:cubicBezTo>
                    <a:cubicBezTo>
                      <a:pt x="1064364" y="2328594"/>
                      <a:pt x="1064364" y="2328594"/>
                      <a:pt x="1065674" y="2327284"/>
                    </a:cubicBezTo>
                    <a:lnTo>
                      <a:pt x="1074846" y="2318112"/>
                    </a:lnTo>
                    <a:cubicBezTo>
                      <a:pt x="1074846" y="2318112"/>
                      <a:pt x="1074846" y="2318112"/>
                      <a:pt x="1106291" y="2284047"/>
                    </a:cubicBezTo>
                    <a:cubicBezTo>
                      <a:pt x="1106291" y="2284047"/>
                      <a:pt x="1106291" y="2284047"/>
                      <a:pt x="1074846" y="2249981"/>
                    </a:cubicBezTo>
                    <a:cubicBezTo>
                      <a:pt x="1074846" y="2249981"/>
                      <a:pt x="1074846" y="2249981"/>
                      <a:pt x="1053882" y="2223777"/>
                    </a:cubicBezTo>
                    <a:cubicBezTo>
                      <a:pt x="1470531" y="2171368"/>
                      <a:pt x="1795464" y="1814990"/>
                      <a:pt x="1795464" y="1385240"/>
                    </a:cubicBezTo>
                    <a:cubicBezTo>
                      <a:pt x="1795464" y="918803"/>
                      <a:pt x="1415502" y="538841"/>
                      <a:pt x="946445" y="538841"/>
                    </a:cubicBezTo>
                    <a:cubicBezTo>
                      <a:pt x="529796" y="538841"/>
                      <a:pt x="181279" y="842811"/>
                      <a:pt x="113148" y="1241116"/>
                    </a:cubicBezTo>
                    <a:cubicBezTo>
                      <a:pt x="113148" y="1241116"/>
                      <a:pt x="113148" y="1241116"/>
                      <a:pt x="5710" y="1241116"/>
                    </a:cubicBezTo>
                    <a:cubicBezTo>
                      <a:pt x="5733" y="1240969"/>
                      <a:pt x="5756" y="1240823"/>
                      <a:pt x="5798" y="1240679"/>
                    </a:cubicBezTo>
                    <a:lnTo>
                      <a:pt x="0" y="1240679"/>
                    </a:lnTo>
                    <a:cubicBezTo>
                      <a:pt x="47205" y="774770"/>
                      <a:pt x="327812" y="337653"/>
                      <a:pt x="805107"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0" rIns="91403" bIns="0" numCol="1" anchor="ctr" anchorCtr="0" compatLnSpc="1">
                <a:prstTxWarp prst="textNoShape">
                  <a:avLst/>
                </a:prstTxWarp>
              </a:bodyPr>
              <a:lstStyle/>
              <a:p>
                <a:pPr algn="ctr" defTabSz="913999"/>
                <a:endParaRPr lang="en-US" sz="1200" dirty="0">
                  <a:gradFill>
                    <a:gsLst>
                      <a:gs pos="0">
                        <a:srgbClr val="FFFFFF"/>
                      </a:gs>
                      <a:gs pos="100000">
                        <a:srgbClr val="FFFFFF"/>
                      </a:gs>
                    </a:gsLst>
                    <a:lin ang="5400000" scaled="0"/>
                  </a:gradFill>
                </a:endParaRPr>
              </a:p>
            </p:txBody>
          </p:sp>
        </p:grpSp>
      </p:grpSp>
      <p:sp>
        <p:nvSpPr>
          <p:cNvPr id="4" name="Explosion 1 3"/>
          <p:cNvSpPr/>
          <p:nvPr/>
        </p:nvSpPr>
        <p:spPr bwMode="auto">
          <a:xfrm>
            <a:off x="881933" y="4780230"/>
            <a:ext cx="267406" cy="310220"/>
          </a:xfrm>
          <a:prstGeom prst="irregularSeal1">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1024017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xit" presetSubtype="2" fill="hold" nodeType="withEffect">
                                  <p:stCondLst>
                                    <p:cond delay="0"/>
                                  </p:stCondLst>
                                  <p:childTnLst>
                                    <p:anim calcmode="lin" valueType="num">
                                      <p:cBhvr additive="base">
                                        <p:cTn id="10" dur="500"/>
                                        <p:tgtEl>
                                          <p:spTgt spid="15"/>
                                        </p:tgtEl>
                                        <p:attrNameLst>
                                          <p:attrName>ppt_x</p:attrName>
                                        </p:attrNameLst>
                                      </p:cBhvr>
                                      <p:tavLst>
                                        <p:tav tm="0">
                                          <p:val>
                                            <p:strVal val="ppt_x"/>
                                          </p:val>
                                        </p:tav>
                                        <p:tav tm="100000">
                                          <p:val>
                                            <p:strVal val="1+ppt_w/2"/>
                                          </p:val>
                                        </p:tav>
                                      </p:tavLst>
                                    </p:anim>
                                    <p:anim calcmode="lin" valueType="num">
                                      <p:cBhvr additive="base">
                                        <p:cTn id="11" dur="500"/>
                                        <p:tgtEl>
                                          <p:spTgt spid="15"/>
                                        </p:tgtEl>
                                        <p:attrNameLst>
                                          <p:attrName>ppt_y</p:attrName>
                                        </p:attrNameLst>
                                      </p:cBhvr>
                                      <p:tavLst>
                                        <p:tav tm="0">
                                          <p:val>
                                            <p:strVal val="ppt_y"/>
                                          </p:val>
                                        </p:tav>
                                        <p:tav tm="100000">
                                          <p:val>
                                            <p:strVal val="ppt_y"/>
                                          </p:val>
                                        </p:tav>
                                      </p:tavLst>
                                    </p:anim>
                                    <p:set>
                                      <p:cBhvr>
                                        <p:cTn id="12" dur="1" fill="hold">
                                          <p:stCondLst>
                                            <p:cond delay="499"/>
                                          </p:stCondLst>
                                        </p:cTn>
                                        <p:tgtEl>
                                          <p:spTgt spid="15"/>
                                        </p:tgtEl>
                                        <p:attrNameLst>
                                          <p:attrName>style.visibility</p:attrName>
                                        </p:attrNameLst>
                                      </p:cBhvr>
                                      <p:to>
                                        <p:strVal val="hidden"/>
                                      </p:to>
                                    </p:set>
                                  </p:childTnLst>
                                </p:cTn>
                              </p:par>
                              <p:par>
                                <p:cTn id="13" presetID="3" presetClass="emph" presetSubtype="2" fill="hold" nodeType="withEffect">
                                  <p:stCondLst>
                                    <p:cond delay="0"/>
                                  </p:stCondLst>
                                  <p:childTnLst>
                                    <p:animClr clrSpc="rgb" dir="cw">
                                      <p:cBhvr override="childStyle">
                                        <p:cTn id="14" dur="1000" fill="hold"/>
                                        <p:tgtEl>
                                          <p:spTgt spid="3">
                                            <p:txEl>
                                              <p:pRg st="0" end="0"/>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0" end="0"/>
                                            </p:txEl>
                                          </p:spTgt>
                                        </p:tgtEl>
                                        <p:attrNameLst>
                                          <p:attrName>ppt_c</p:attrName>
                                        </p:attrNameLst>
                                      </p:cBhvr>
                                      <p:to>
                                        <a:srgbClr val="F2F2F2"/>
                                      </p:to>
                                    </p:animClr>
                                  </p:sub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1+#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par>
                                <p:cTn id="21" presetID="2" presetClass="exit" presetSubtype="2" fill="hold" nodeType="withEffect">
                                  <p:stCondLst>
                                    <p:cond delay="0"/>
                                  </p:stCondLst>
                                  <p:childTnLst>
                                    <p:anim calcmode="lin" valueType="num">
                                      <p:cBhvr additive="base">
                                        <p:cTn id="22" dur="500"/>
                                        <p:tgtEl>
                                          <p:spTgt spid="9"/>
                                        </p:tgtEl>
                                        <p:attrNameLst>
                                          <p:attrName>ppt_x</p:attrName>
                                        </p:attrNameLst>
                                      </p:cBhvr>
                                      <p:tavLst>
                                        <p:tav tm="0">
                                          <p:val>
                                            <p:strVal val="ppt_x"/>
                                          </p:val>
                                        </p:tav>
                                        <p:tav tm="100000">
                                          <p:val>
                                            <p:strVal val="1+ppt_w/2"/>
                                          </p:val>
                                        </p:tav>
                                      </p:tavLst>
                                    </p:anim>
                                    <p:anim calcmode="lin" valueType="num">
                                      <p:cBhvr additive="base">
                                        <p:cTn id="23" dur="500"/>
                                        <p:tgtEl>
                                          <p:spTgt spid="9"/>
                                        </p:tgtEl>
                                        <p:attrNameLst>
                                          <p:attrName>ppt_y</p:attrName>
                                        </p:attrNameLst>
                                      </p:cBhvr>
                                      <p:tavLst>
                                        <p:tav tm="0">
                                          <p:val>
                                            <p:strVal val="ppt_y"/>
                                          </p:val>
                                        </p:tav>
                                        <p:tav tm="100000">
                                          <p:val>
                                            <p:strVal val="ppt_y"/>
                                          </p:val>
                                        </p:tav>
                                      </p:tavLst>
                                    </p:anim>
                                    <p:set>
                                      <p:cBhvr>
                                        <p:cTn id="24" dur="1" fill="hold">
                                          <p:stCondLst>
                                            <p:cond delay="499"/>
                                          </p:stCondLst>
                                        </p:cTn>
                                        <p:tgtEl>
                                          <p:spTgt spid="9"/>
                                        </p:tgtEl>
                                        <p:attrNameLst>
                                          <p:attrName>style.visibility</p:attrName>
                                        </p:attrNameLst>
                                      </p:cBhvr>
                                      <p:to>
                                        <p:strVal val="hidden"/>
                                      </p:to>
                                    </p:set>
                                  </p:childTnLst>
                                </p:cTn>
                              </p:par>
                              <p:par>
                                <p:cTn id="25" presetID="3" presetClass="emph" presetSubtype="2" fill="hold" nodeType="withEffect">
                                  <p:stCondLst>
                                    <p:cond delay="0"/>
                                  </p:stCondLst>
                                  <p:childTnLst>
                                    <p:animClr clrSpc="rgb" dir="cw">
                                      <p:cBhvr override="childStyle">
                                        <p:cTn id="26" dur="1000" fill="hold"/>
                                        <p:tgtEl>
                                          <p:spTgt spid="3">
                                            <p:txEl>
                                              <p:pRg st="1" end="1"/>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1" end="1"/>
                                            </p:txEl>
                                          </p:spTgt>
                                        </p:tgtEl>
                                        <p:attrNameLst>
                                          <p:attrName>ppt_c</p:attrName>
                                        </p:attrNameLst>
                                      </p:cBhvr>
                                      <p:to>
                                        <a:srgbClr val="F2F2F2"/>
                                      </p:to>
                                    </p:animClr>
                                  </p:sub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1+#ppt_w/2"/>
                                          </p:val>
                                        </p:tav>
                                        <p:tav tm="100000">
                                          <p:val>
                                            <p:strVal val="#ppt_x"/>
                                          </p:val>
                                        </p:tav>
                                      </p:tavLst>
                                    </p:anim>
                                    <p:anim calcmode="lin" valueType="num">
                                      <p:cBhvr additive="base">
                                        <p:cTn id="32" dur="500" fill="hold"/>
                                        <p:tgtEl>
                                          <p:spTgt spid="13"/>
                                        </p:tgtEl>
                                        <p:attrNameLst>
                                          <p:attrName>ppt_y</p:attrName>
                                        </p:attrNameLst>
                                      </p:cBhvr>
                                      <p:tavLst>
                                        <p:tav tm="0">
                                          <p:val>
                                            <p:strVal val="#ppt_y"/>
                                          </p:val>
                                        </p:tav>
                                        <p:tav tm="100000">
                                          <p:val>
                                            <p:strVal val="#ppt_y"/>
                                          </p:val>
                                        </p:tav>
                                      </p:tavLst>
                                    </p:anim>
                                  </p:childTnLst>
                                </p:cTn>
                              </p:par>
                              <p:par>
                                <p:cTn id="33" presetID="2" presetClass="exit" presetSubtype="2" fill="hold" nodeType="withEffect">
                                  <p:stCondLst>
                                    <p:cond delay="0"/>
                                  </p:stCondLst>
                                  <p:childTnLst>
                                    <p:anim calcmode="lin" valueType="num">
                                      <p:cBhvr additive="base">
                                        <p:cTn id="34" dur="500"/>
                                        <p:tgtEl>
                                          <p:spTgt spid="11"/>
                                        </p:tgtEl>
                                        <p:attrNameLst>
                                          <p:attrName>ppt_x</p:attrName>
                                        </p:attrNameLst>
                                      </p:cBhvr>
                                      <p:tavLst>
                                        <p:tav tm="0">
                                          <p:val>
                                            <p:strVal val="ppt_x"/>
                                          </p:val>
                                        </p:tav>
                                        <p:tav tm="100000">
                                          <p:val>
                                            <p:strVal val="1+ppt_w/2"/>
                                          </p:val>
                                        </p:tav>
                                      </p:tavLst>
                                    </p:anim>
                                    <p:anim calcmode="lin" valueType="num">
                                      <p:cBhvr additive="base">
                                        <p:cTn id="35" dur="500"/>
                                        <p:tgtEl>
                                          <p:spTgt spid="11"/>
                                        </p:tgtEl>
                                        <p:attrNameLst>
                                          <p:attrName>ppt_y</p:attrName>
                                        </p:attrNameLst>
                                      </p:cBhvr>
                                      <p:tavLst>
                                        <p:tav tm="0">
                                          <p:val>
                                            <p:strVal val="ppt_y"/>
                                          </p:val>
                                        </p:tav>
                                        <p:tav tm="100000">
                                          <p:val>
                                            <p:strVal val="ppt_y"/>
                                          </p:val>
                                        </p:tav>
                                      </p:tavLst>
                                    </p:anim>
                                    <p:set>
                                      <p:cBhvr>
                                        <p:cTn id="36" dur="1" fill="hold">
                                          <p:stCondLst>
                                            <p:cond delay="499"/>
                                          </p:stCondLst>
                                        </p:cTn>
                                        <p:tgtEl>
                                          <p:spTgt spid="11"/>
                                        </p:tgtEl>
                                        <p:attrNameLst>
                                          <p:attrName>style.visibility</p:attrName>
                                        </p:attrNameLst>
                                      </p:cBhvr>
                                      <p:to>
                                        <p:strVal val="hidden"/>
                                      </p:to>
                                    </p:set>
                                  </p:childTnLst>
                                </p:cTn>
                              </p:par>
                              <p:par>
                                <p:cTn id="37" presetID="3" presetClass="emph" presetSubtype="2" fill="hold" nodeType="withEffect">
                                  <p:stCondLst>
                                    <p:cond delay="0"/>
                                  </p:stCondLst>
                                  <p:childTnLst>
                                    <p:animClr clrSpc="rgb" dir="cw">
                                      <p:cBhvr override="childStyle">
                                        <p:cTn id="38" dur="1000" fill="hold"/>
                                        <p:tgtEl>
                                          <p:spTgt spid="3">
                                            <p:txEl>
                                              <p:pRg st="2" end="2"/>
                                            </p:txEl>
                                          </p:spTgt>
                                        </p:tgtEl>
                                        <p:attrNameLst>
                                          <p:attrName>style.color</p:attrName>
                                        </p:attrNameLst>
                                      </p:cBhvr>
                                      <p:to>
                                        <a:srgbClr val="E7A939"/>
                                      </p:to>
                                    </p:animClr>
                                  </p:childTnLst>
                                  <p:subTnLst>
                                    <p:animClr clrSpc="rgb" dir="cw">
                                      <p:cBhvr override="childStyle">
                                        <p:cTn dur="1" fill="hold" display="0" masterRel="nextClick" afterEffect="1"/>
                                        <p:tgtEl>
                                          <p:spTgt spid="3">
                                            <p:txEl>
                                              <p:pRg st="2" end="2"/>
                                            </p:txEl>
                                          </p:spTgt>
                                        </p:tgtEl>
                                        <p:attrNameLst>
                                          <p:attrName>ppt_c</p:attrName>
                                        </p:attrNameLst>
                                      </p:cBhvr>
                                      <p:to>
                                        <a:srgbClr val="F2F2F2"/>
                                      </p:to>
                                    </p:animClr>
                                  </p:sub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1+#ppt_w/2"/>
                                          </p:val>
                                        </p:tav>
                                        <p:tav tm="100000">
                                          <p:val>
                                            <p:strVal val="#ppt_x"/>
                                          </p:val>
                                        </p:tav>
                                      </p:tavLst>
                                    </p:anim>
                                    <p:anim calcmode="lin" valueType="num">
                                      <p:cBhvr additive="base">
                                        <p:cTn id="44" dur="500" fill="hold"/>
                                        <p:tgtEl>
                                          <p:spTgt spid="14"/>
                                        </p:tgtEl>
                                        <p:attrNameLst>
                                          <p:attrName>ppt_y</p:attrName>
                                        </p:attrNameLst>
                                      </p:cBhvr>
                                      <p:tavLst>
                                        <p:tav tm="0">
                                          <p:val>
                                            <p:strVal val="#ppt_y"/>
                                          </p:val>
                                        </p:tav>
                                        <p:tav tm="100000">
                                          <p:val>
                                            <p:strVal val="#ppt_y"/>
                                          </p:val>
                                        </p:tav>
                                      </p:tavLst>
                                    </p:anim>
                                  </p:childTnLst>
                                </p:cTn>
                              </p:par>
                              <p:par>
                                <p:cTn id="45" presetID="0" presetClass="path" presetSubtype="0" accel="50000" decel="50000" fill="hold" grpId="0" nodeType="withEffect">
                                  <p:stCondLst>
                                    <p:cond delay="0"/>
                                  </p:stCondLst>
                                  <p:childTnLst>
                                    <p:animMotion origin="layout" path="M 0 0 L 0 0 C -0.00255 0.00204 -0.00511 0.00431 -0.00766 0.00658 C -0.0134 0.01226 -0.00753 0.00817 -0.01327 0.01157 L -0.018 0.01997 C -0.01889 0.02179 -0.01953 0.02428 -0.02081 0.02497 L -0.02361 0.02678 C -0.02681 0.03518 -0.02451 0.03064 -0.03115 0.03858 L -0.03395 0.04176 C -0.03829 0.05311 -0.03612 0.04902 -0.0397 0.05515 C -0.03995 0.05697 -0.04008 0.05878 -0.04059 0.06037 C -0.04225 0.06627 -0.04429 0.06673 -0.04429 0.07535 L -0.04429 0.09056 L -0.04429 0.09056 L -0.04429 0.09396 L -0.04429 0.09396 " pathEditMode="relative" ptsTypes="AAAAAAAAAAAAAAAA">
                                      <p:cBhvr>
                                        <p:cTn id="46" dur="2000" fill="hold"/>
                                        <p:tgtEl>
                                          <p:spTgt spid="4"/>
                                        </p:tgtEl>
                                        <p:attrNameLst>
                                          <p:attrName>ppt_x</p:attrName>
                                          <p:attrName>ppt_y</p:attrName>
                                        </p:attrNameLst>
                                      </p:cBhvr>
                                    </p:animMotion>
                                  </p:childTnLst>
                                </p:cTn>
                              </p:par>
                              <p:par>
                                <p:cTn id="47" presetID="2" presetClass="exit" presetSubtype="2" fill="hold" nodeType="withEffect">
                                  <p:stCondLst>
                                    <p:cond delay="0"/>
                                  </p:stCondLst>
                                  <p:childTnLst>
                                    <p:anim calcmode="lin" valueType="num">
                                      <p:cBhvr additive="base">
                                        <p:cTn id="48" dur="500"/>
                                        <p:tgtEl>
                                          <p:spTgt spid="13"/>
                                        </p:tgtEl>
                                        <p:attrNameLst>
                                          <p:attrName>ppt_x</p:attrName>
                                        </p:attrNameLst>
                                      </p:cBhvr>
                                      <p:tavLst>
                                        <p:tav tm="0">
                                          <p:val>
                                            <p:strVal val="ppt_x"/>
                                          </p:val>
                                        </p:tav>
                                        <p:tav tm="100000">
                                          <p:val>
                                            <p:strVal val="1+ppt_w/2"/>
                                          </p:val>
                                        </p:tav>
                                      </p:tavLst>
                                    </p:anim>
                                    <p:anim calcmode="lin" valueType="num">
                                      <p:cBhvr additive="base">
                                        <p:cTn id="49" dur="500"/>
                                        <p:tgtEl>
                                          <p:spTgt spid="13"/>
                                        </p:tgtEl>
                                        <p:attrNameLst>
                                          <p:attrName>ppt_y</p:attrName>
                                        </p:attrNameLst>
                                      </p:cBhvr>
                                      <p:tavLst>
                                        <p:tav tm="0">
                                          <p:val>
                                            <p:strVal val="ppt_y"/>
                                          </p:val>
                                        </p:tav>
                                        <p:tav tm="100000">
                                          <p:val>
                                            <p:strVal val="ppt_y"/>
                                          </p:val>
                                        </p:tav>
                                      </p:tavLst>
                                    </p:anim>
                                    <p:set>
                                      <p:cBhvr>
                                        <p:cTn id="5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1791" r="501" b="1916"/>
          <a:stretch/>
        </p:blipFill>
        <p:spPr>
          <a:xfrm>
            <a:off x="5231307" y="2662771"/>
            <a:ext cx="6957517" cy="2562054"/>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2830" r="1211" b="2830"/>
          <a:stretch/>
        </p:blipFill>
        <p:spPr>
          <a:xfrm>
            <a:off x="5198657" y="4318000"/>
            <a:ext cx="6990168" cy="2540000"/>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478" r="1886" b="1915"/>
          <a:stretch/>
        </p:blipFill>
        <p:spPr>
          <a:xfrm>
            <a:off x="5122335" y="0"/>
            <a:ext cx="7066490" cy="2674936"/>
          </a:xfrm>
          <a:prstGeom prst="rect">
            <a:avLst/>
          </a:prstGeom>
        </p:spPr>
      </p:pic>
      <p:sp>
        <p:nvSpPr>
          <p:cNvPr id="9" name="Rectangle 8"/>
          <p:cNvSpPr/>
          <p:nvPr/>
        </p:nvSpPr>
        <p:spPr bwMode="auto">
          <a:xfrm>
            <a:off x="0" y="0"/>
            <a:ext cx="5252719" cy="6858000"/>
          </a:xfrm>
          <a:prstGeom prst="rect">
            <a:avLst/>
          </a:prstGeom>
          <a:solidFill>
            <a:srgbClr val="2BB8E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39" tIns="44819" rIns="89639" bIns="44819" numCol="1" rtlCol="0" anchor="ctr" anchorCtr="0" compatLnSpc="1">
            <a:prstTxWarp prst="textNoShape">
              <a:avLst/>
            </a:prstTxWarp>
          </a:bodyPr>
          <a:lstStyle/>
          <a:p>
            <a:pPr algn="ctr" defTabSz="896091" fontAlgn="base">
              <a:lnSpc>
                <a:spcPct val="90000"/>
              </a:lnSpc>
              <a:spcBef>
                <a:spcPct val="0"/>
              </a:spcBef>
              <a:spcAft>
                <a:spcPct val="0"/>
              </a:spcAft>
            </a:pPr>
            <a:endParaRPr lang="es-MX" sz="1961" spc="-49"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507537" y="228600"/>
            <a:ext cx="11149013" cy="664797"/>
          </a:xfrm>
        </p:spPr>
        <p:txBody>
          <a:bodyPr/>
          <a:lstStyle/>
          <a:p>
            <a:r>
              <a:rPr lang="es-MX" spc="0" dirty="0">
                <a:solidFill>
                  <a:schemeClr val="bg1"/>
                </a:solidFill>
              </a:rPr>
              <a:t>Planeación ágil</a:t>
            </a:r>
            <a:endParaRPr lang="es-MX" dirty="0">
              <a:solidFill>
                <a:schemeClr val="bg1"/>
              </a:solidFill>
            </a:endParaRPr>
          </a:p>
        </p:txBody>
      </p:sp>
      <p:sp>
        <p:nvSpPr>
          <p:cNvPr id="11" name="Content Placeholder 2"/>
          <p:cNvSpPr txBox="1">
            <a:spLocks/>
          </p:cNvSpPr>
          <p:nvPr/>
        </p:nvSpPr>
        <p:spPr>
          <a:xfrm>
            <a:off x="519112" y="1916996"/>
            <a:ext cx="4603222" cy="1138773"/>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5"/>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3">
              <a:lnSpc>
                <a:spcPct val="100000"/>
              </a:lnSpc>
              <a:spcBef>
                <a:spcPts val="0"/>
              </a:spcBef>
              <a:buClr>
                <a:srgbClr val="FFFFFF"/>
              </a:buClr>
              <a:buSzTx/>
              <a:buFontTx/>
              <a:buNone/>
              <a:defRPr/>
            </a:pPr>
            <a:r>
              <a:rPr lang="es-MX" sz="3200" spc="-60" dirty="0">
                <a:solidFill>
                  <a:srgbClr val="FFFFFF"/>
                </a:solidFill>
              </a:rPr>
              <a:t>Todo el equipo involucrado</a:t>
            </a:r>
          </a:p>
          <a:p>
            <a:pPr marL="0" indent="0" defTabSz="914098">
              <a:lnSpc>
                <a:spcPct val="100000"/>
              </a:lnSpc>
              <a:spcBef>
                <a:spcPts val="1176"/>
              </a:spcBef>
              <a:buClr>
                <a:srgbClr val="000000"/>
              </a:buClr>
              <a:buSzTx/>
              <a:buNone/>
            </a:pPr>
            <a:r>
              <a:rPr lang="es-MX" sz="1600" spc="60" dirty="0">
                <a:solidFill>
                  <a:srgbClr val="FFFFFF"/>
                </a:solidFill>
                <a:latin typeface="Segoe UI"/>
              </a:rPr>
              <a:t>Monitorea el trabajo de todo el equipo incluyendo los problemas en operaciones</a:t>
            </a:r>
            <a:endParaRPr lang="es-MX" sz="1600" dirty="0">
              <a:solidFill>
                <a:srgbClr val="FFFFFF"/>
              </a:solidFill>
              <a:latin typeface="Segoe UI"/>
            </a:endParaRPr>
          </a:p>
        </p:txBody>
      </p:sp>
    </p:spTree>
    <p:extLst>
      <p:ext uri="{BB962C8B-B14F-4D97-AF65-F5344CB8AC3E}">
        <p14:creationId xmlns:p14="http://schemas.microsoft.com/office/powerpoint/2010/main" val="25454253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p:cNvSpPr/>
          <p:nvPr/>
        </p:nvSpPr>
        <p:spPr bwMode="auto">
          <a:xfrm rot="16200000" flipV="1">
            <a:off x="5342706" y="4331690"/>
            <a:ext cx="4716000" cy="72000"/>
          </a:xfrm>
          <a:prstGeom prst="rect">
            <a:avLst/>
          </a:prstGeom>
          <a:solidFill>
            <a:srgbClr val="C8242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s-MX" sz="2400" b="0" i="0" u="none" strike="noStrike" kern="0" cap="none" spc="0" normalizeH="0" baseline="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7" name="Picture 126"/>
          <p:cNvPicPr>
            <a:picLocks noChangeAspect="1"/>
          </p:cNvPicPr>
          <p:nvPr/>
        </p:nvPicPr>
        <p:blipFill rotWithShape="1">
          <a:blip r:embed="rId2"/>
          <a:srcRect l="6702" t="52500" r="35886" b="5872"/>
          <a:stretch/>
        </p:blipFill>
        <p:spPr>
          <a:xfrm>
            <a:off x="5313058" y="-1"/>
            <a:ext cx="4648200" cy="2322193"/>
          </a:xfrm>
          <a:prstGeom prst="rect">
            <a:avLst/>
          </a:prstGeom>
        </p:spPr>
      </p:pic>
      <p:grpSp>
        <p:nvGrpSpPr>
          <p:cNvPr id="128" name="Group 127"/>
          <p:cNvGrpSpPr/>
          <p:nvPr/>
        </p:nvGrpSpPr>
        <p:grpSpPr>
          <a:xfrm>
            <a:off x="7517716" y="2734211"/>
            <a:ext cx="2367248" cy="365757"/>
            <a:chOff x="7474852" y="2819939"/>
            <a:chExt cx="2367248" cy="365757"/>
          </a:xfrm>
        </p:grpSpPr>
        <p:cxnSp>
          <p:nvCxnSpPr>
            <p:cNvPr id="129" name="Straight Connector 128"/>
            <p:cNvCxnSpPr/>
            <p:nvPr/>
          </p:nvCxnSpPr>
          <p:spPr>
            <a:xfrm rot="16200000">
              <a:off x="8269160" y="2654943"/>
              <a:ext cx="0" cy="695750"/>
            </a:xfrm>
            <a:prstGeom prst="line">
              <a:avLst/>
            </a:prstGeom>
            <a:noFill/>
            <a:ln w="38100" cap="rnd" cmpd="sng" algn="ctr">
              <a:solidFill>
                <a:srgbClr val="CA2424"/>
              </a:solidFill>
              <a:prstDash val="sysDot"/>
              <a:headEnd type="none"/>
              <a:tailEnd type="oval"/>
            </a:ln>
            <a:effectLst/>
          </p:spPr>
        </p:cxnSp>
        <p:sp>
          <p:nvSpPr>
            <p:cNvPr id="130" name="TextBox 129"/>
            <p:cNvSpPr txBox="1"/>
            <p:nvPr/>
          </p:nvSpPr>
          <p:spPr>
            <a:xfrm>
              <a:off x="8792706" y="2840817"/>
              <a:ext cx="1049394" cy="324000"/>
            </a:xfrm>
            <a:prstGeom prst="rect">
              <a:avLst/>
            </a:prstGeom>
            <a:noFill/>
          </p:spPr>
          <p:txBody>
            <a:bodyPr wrap="square" lIns="0" tIns="0" rIns="0" bIns="0" rtlCol="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MX" sz="1600" b="0" i="0" u="none" strike="noStrike" kern="0" cap="none" spc="0" normalizeH="0" baseline="0" dirty="0">
                  <a:ln>
                    <a:noFill/>
                  </a:ln>
                  <a:solidFill>
                    <a:srgbClr val="C82424"/>
                  </a:solidFill>
                  <a:effectLst/>
                  <a:uLnTx/>
                  <a:uFillTx/>
                  <a:cs typeface="Arial" pitchFamily="34" charset="0"/>
                </a:rPr>
                <a:t>Escribe código</a:t>
              </a:r>
            </a:p>
          </p:txBody>
        </p:sp>
        <p:sp>
          <p:nvSpPr>
            <p:cNvPr id="131" name="Oval 130"/>
            <p:cNvSpPr/>
            <p:nvPr/>
          </p:nvSpPr>
          <p:spPr bwMode="auto">
            <a:xfrm rot="16200000">
              <a:off x="7474852" y="2819939"/>
              <a:ext cx="365757" cy="365757"/>
            </a:xfrm>
            <a:prstGeom prst="ellipse">
              <a:avLst/>
            </a:prstGeom>
            <a:solidFill>
              <a:srgbClr val="FFFFFF"/>
            </a:solidFill>
            <a:ln w="38100" cap="flat" cmpd="sng" algn="ctr">
              <a:solidFill>
                <a:srgbClr val="C9242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s-MX" sz="2400" b="0" i="0" u="none" strike="noStrike" kern="0" cap="none" spc="0" normalizeH="0" baseline="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2" name="Group 131"/>
          <p:cNvGrpSpPr/>
          <p:nvPr/>
        </p:nvGrpSpPr>
        <p:grpSpPr>
          <a:xfrm>
            <a:off x="5645010" y="3493437"/>
            <a:ext cx="2238463" cy="365757"/>
            <a:chOff x="5602146" y="3575467"/>
            <a:chExt cx="2238463" cy="365757"/>
          </a:xfrm>
        </p:grpSpPr>
        <p:cxnSp>
          <p:nvCxnSpPr>
            <p:cNvPr id="133" name="Straight Connector 132"/>
            <p:cNvCxnSpPr/>
            <p:nvPr/>
          </p:nvCxnSpPr>
          <p:spPr>
            <a:xfrm rot="5400000" flipH="1">
              <a:off x="7211738" y="3410470"/>
              <a:ext cx="0" cy="695750"/>
            </a:xfrm>
            <a:prstGeom prst="line">
              <a:avLst/>
            </a:prstGeom>
            <a:noFill/>
            <a:ln w="38100" cap="rnd" cmpd="sng" algn="ctr">
              <a:solidFill>
                <a:srgbClr val="CA2424"/>
              </a:solidFill>
              <a:prstDash val="sysDot"/>
              <a:headEnd type="none"/>
              <a:tailEnd type="oval"/>
            </a:ln>
            <a:effectLst/>
          </p:spPr>
        </p:cxnSp>
        <p:sp>
          <p:nvSpPr>
            <p:cNvPr id="134" name="Oval 133"/>
            <p:cNvSpPr/>
            <p:nvPr/>
          </p:nvSpPr>
          <p:spPr bwMode="auto">
            <a:xfrm rot="16200000">
              <a:off x="7474852" y="3575467"/>
              <a:ext cx="365757" cy="365757"/>
            </a:xfrm>
            <a:prstGeom prst="ellipse">
              <a:avLst/>
            </a:prstGeom>
            <a:solidFill>
              <a:srgbClr val="FFFFFF"/>
            </a:solidFill>
            <a:ln w="38100" cap="flat" cmpd="sng" algn="ctr">
              <a:solidFill>
                <a:srgbClr val="C9242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s-MX" sz="2400" b="0" i="0" u="none" strike="noStrike" kern="0" cap="none" spc="0" normalizeH="0" baseline="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TextBox 134"/>
            <p:cNvSpPr txBox="1"/>
            <p:nvPr/>
          </p:nvSpPr>
          <p:spPr>
            <a:xfrm>
              <a:off x="5602146" y="3584770"/>
              <a:ext cx="1103391" cy="324000"/>
            </a:xfrm>
            <a:prstGeom prst="rect">
              <a:avLst/>
            </a:prstGeom>
            <a:noFill/>
          </p:spPr>
          <p:txBody>
            <a:bodyPr wrap="square" lIns="0" tIns="0" rIns="0" bIns="0" rtlCol="0" anchor="ctr" anchorCtr="0">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es-MX" sz="1600" kern="0" dirty="0">
                  <a:solidFill>
                    <a:srgbClr val="C82424"/>
                  </a:solidFill>
                  <a:cs typeface="Arial" pitchFamily="34" charset="0"/>
                </a:rPr>
                <a:t>Pruebas Unitarias</a:t>
              </a:r>
              <a:endParaRPr kumimoji="0" lang="es-MX" sz="1600" b="0" i="0" u="none" strike="noStrike" kern="0" cap="none" spc="0" normalizeH="0" baseline="0" dirty="0">
                <a:ln>
                  <a:noFill/>
                </a:ln>
                <a:solidFill>
                  <a:srgbClr val="C82424"/>
                </a:solidFill>
                <a:effectLst/>
                <a:uLnTx/>
                <a:uFillTx/>
                <a:cs typeface="Arial" pitchFamily="34" charset="0"/>
              </a:endParaRPr>
            </a:p>
          </p:txBody>
        </p:sp>
      </p:grpSp>
      <p:sp>
        <p:nvSpPr>
          <p:cNvPr id="136" name="Oval 135"/>
          <p:cNvSpPr/>
          <p:nvPr/>
        </p:nvSpPr>
        <p:spPr bwMode="auto">
          <a:xfrm>
            <a:off x="7459102" y="1897252"/>
            <a:ext cx="457196" cy="457196"/>
          </a:xfrm>
          <a:prstGeom prst="ellipse">
            <a:avLst/>
          </a:prstGeom>
          <a:solidFill>
            <a:srgbClr val="BA141A"/>
          </a:solidFill>
          <a:ln w="76200" cap="flat" cmpd="sng" algn="ctr">
            <a:solidFill>
              <a:srgbClr val="BA141A"/>
            </a:solidFill>
            <a:prstDash val="solid"/>
            <a:headEnd type="none" w="med" len="med"/>
            <a:tailEnd type="none" w="med" len="med"/>
          </a:ln>
          <a:effectLst/>
        </p:spPr>
        <p:txBody>
          <a:bodyPr rot="0" spcFirstLastPara="0" vertOverflow="overflow" horzOverflow="overflow" vert="horz" wrap="square" lIns="198000" tIns="146304" rIns="182880" bIns="10800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s-MX" sz="2400" b="0" i="0" u="none" strike="noStrike" kern="0" cap="none" spc="0" normalizeH="0" baseline="0" dirty="0">
                <a:ln>
                  <a:noFill/>
                </a:ln>
                <a:solidFill>
                  <a:srgbClr val="FFFFFF"/>
                </a:solidFill>
                <a:effectLst/>
                <a:uLnTx/>
                <a:uFillTx/>
                <a:latin typeface="Segoe UI Light"/>
                <a:ea typeface="Segoe UI" pitchFamily="34" charset="0"/>
                <a:cs typeface="Segoe UI" pitchFamily="34" charset="0"/>
              </a:rPr>
              <a:t>2</a:t>
            </a:r>
          </a:p>
        </p:txBody>
      </p:sp>
      <p:grpSp>
        <p:nvGrpSpPr>
          <p:cNvPr id="137" name="Group 136"/>
          <p:cNvGrpSpPr/>
          <p:nvPr/>
        </p:nvGrpSpPr>
        <p:grpSpPr>
          <a:xfrm>
            <a:off x="5645010" y="5011889"/>
            <a:ext cx="2238463" cy="365757"/>
            <a:chOff x="5602146" y="5095127"/>
            <a:chExt cx="2238463" cy="365757"/>
          </a:xfrm>
        </p:grpSpPr>
        <p:cxnSp>
          <p:nvCxnSpPr>
            <p:cNvPr id="138" name="Straight Connector 137"/>
            <p:cNvCxnSpPr/>
            <p:nvPr/>
          </p:nvCxnSpPr>
          <p:spPr>
            <a:xfrm rot="5400000" flipH="1">
              <a:off x="7211738" y="4930130"/>
              <a:ext cx="0" cy="695750"/>
            </a:xfrm>
            <a:prstGeom prst="line">
              <a:avLst/>
            </a:prstGeom>
            <a:noFill/>
            <a:ln w="38100" cap="rnd" cmpd="sng" algn="ctr">
              <a:solidFill>
                <a:srgbClr val="CA2424"/>
              </a:solidFill>
              <a:prstDash val="sysDot"/>
              <a:headEnd type="none"/>
              <a:tailEnd type="oval"/>
            </a:ln>
            <a:effectLst/>
          </p:spPr>
        </p:cxnSp>
        <p:sp>
          <p:nvSpPr>
            <p:cNvPr id="139" name="Oval 138"/>
            <p:cNvSpPr/>
            <p:nvPr/>
          </p:nvSpPr>
          <p:spPr bwMode="auto">
            <a:xfrm rot="16200000">
              <a:off x="7474852" y="5095127"/>
              <a:ext cx="365757" cy="365757"/>
            </a:xfrm>
            <a:prstGeom prst="ellipse">
              <a:avLst/>
            </a:prstGeom>
            <a:solidFill>
              <a:srgbClr val="FFFFFF"/>
            </a:solidFill>
            <a:ln w="38100" cap="flat" cmpd="sng" algn="ctr">
              <a:solidFill>
                <a:srgbClr val="C9242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s-MX" sz="2400" b="0" i="0" u="none" strike="noStrike" kern="0" cap="none" spc="0" normalizeH="0" baseline="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TextBox 139"/>
            <p:cNvSpPr txBox="1"/>
            <p:nvPr/>
          </p:nvSpPr>
          <p:spPr>
            <a:xfrm>
              <a:off x="5602146" y="5154894"/>
              <a:ext cx="1103391" cy="246221"/>
            </a:xfrm>
            <a:prstGeom prst="rect">
              <a:avLst/>
            </a:prstGeom>
            <a:noFill/>
          </p:spPr>
          <p:txBody>
            <a:bodyPr wrap="square" lIns="0" tIns="0" rIns="0" bIns="0" rtlCol="0" anchor="ctr" anchorCtr="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s-MX" sz="1600" b="0" i="0" u="none" strike="noStrike" kern="0" cap="none" spc="0" normalizeH="0" baseline="0" dirty="0">
                  <a:ln>
                    <a:noFill/>
                  </a:ln>
                  <a:solidFill>
                    <a:srgbClr val="C82424"/>
                  </a:solidFill>
                  <a:effectLst/>
                  <a:uLnTx/>
                  <a:uFillTx/>
                  <a:cs typeface="Arial" pitchFamily="34" charset="0"/>
                </a:rPr>
                <a:t>Compila</a:t>
              </a:r>
            </a:p>
          </p:txBody>
        </p:sp>
      </p:grpSp>
      <p:grpSp>
        <p:nvGrpSpPr>
          <p:cNvPr id="141" name="Group 140"/>
          <p:cNvGrpSpPr/>
          <p:nvPr/>
        </p:nvGrpSpPr>
        <p:grpSpPr>
          <a:xfrm>
            <a:off x="7517716" y="4252663"/>
            <a:ext cx="2803468" cy="365757"/>
            <a:chOff x="7474852" y="4332280"/>
            <a:chExt cx="2803468" cy="365757"/>
          </a:xfrm>
        </p:grpSpPr>
        <p:cxnSp>
          <p:nvCxnSpPr>
            <p:cNvPr id="142" name="Straight Connector 141"/>
            <p:cNvCxnSpPr/>
            <p:nvPr/>
          </p:nvCxnSpPr>
          <p:spPr>
            <a:xfrm rot="16200000">
              <a:off x="8269160" y="4167284"/>
              <a:ext cx="0" cy="695750"/>
            </a:xfrm>
            <a:prstGeom prst="line">
              <a:avLst/>
            </a:prstGeom>
            <a:noFill/>
            <a:ln w="38100" cap="rnd" cmpd="sng" algn="ctr">
              <a:solidFill>
                <a:srgbClr val="CA2424"/>
              </a:solidFill>
              <a:prstDash val="sysDot"/>
              <a:headEnd type="none"/>
              <a:tailEnd type="oval"/>
            </a:ln>
            <a:effectLst/>
          </p:spPr>
        </p:cxnSp>
        <p:sp>
          <p:nvSpPr>
            <p:cNvPr id="143" name="TextBox 142"/>
            <p:cNvSpPr txBox="1"/>
            <p:nvPr/>
          </p:nvSpPr>
          <p:spPr>
            <a:xfrm>
              <a:off x="8792706" y="4333150"/>
              <a:ext cx="1485614" cy="364016"/>
            </a:xfrm>
            <a:prstGeom prst="rect">
              <a:avLst/>
            </a:prstGeom>
            <a:noFill/>
          </p:spPr>
          <p:txBody>
            <a:bodyPr wrap="square" lIns="0" tIns="0" rIns="0" bIns="0" rtlCol="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MX" sz="1600" b="0" i="0" u="none" strike="noStrike" kern="0" cap="none" spc="0" normalizeH="0" baseline="0" dirty="0">
                  <a:ln>
                    <a:noFill/>
                  </a:ln>
                  <a:solidFill>
                    <a:srgbClr val="C82424"/>
                  </a:solidFill>
                  <a:effectLst/>
                  <a:uLnTx/>
                  <a:uFillTx/>
                  <a:cs typeface="Arial" pitchFamily="34" charset="0"/>
                </a:rPr>
                <a:t>Control de versiones</a:t>
              </a:r>
            </a:p>
          </p:txBody>
        </p:sp>
        <p:sp>
          <p:nvSpPr>
            <p:cNvPr id="144" name="Oval 143"/>
            <p:cNvSpPr/>
            <p:nvPr/>
          </p:nvSpPr>
          <p:spPr bwMode="auto">
            <a:xfrm rot="16200000">
              <a:off x="7474852" y="4332280"/>
              <a:ext cx="365757" cy="365757"/>
            </a:xfrm>
            <a:prstGeom prst="ellipse">
              <a:avLst/>
            </a:prstGeom>
            <a:solidFill>
              <a:srgbClr val="FFFFFF"/>
            </a:solidFill>
            <a:ln w="38100" cap="flat" cmpd="sng" algn="ctr">
              <a:solidFill>
                <a:srgbClr val="C9242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s-MX" sz="2400" b="0" i="0" u="none" strike="noStrike" kern="0" cap="none" spc="0" normalizeH="0" baseline="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5" name="Group 144"/>
          <p:cNvGrpSpPr/>
          <p:nvPr/>
        </p:nvGrpSpPr>
        <p:grpSpPr>
          <a:xfrm>
            <a:off x="7517716" y="5771113"/>
            <a:ext cx="3559255" cy="365757"/>
            <a:chOff x="7474852" y="5856841"/>
            <a:chExt cx="3559255" cy="365757"/>
          </a:xfrm>
        </p:grpSpPr>
        <p:cxnSp>
          <p:nvCxnSpPr>
            <p:cNvPr id="146" name="Straight Connector 145"/>
            <p:cNvCxnSpPr/>
            <p:nvPr/>
          </p:nvCxnSpPr>
          <p:spPr>
            <a:xfrm rot="16200000">
              <a:off x="8268286" y="5691845"/>
              <a:ext cx="0" cy="695750"/>
            </a:xfrm>
            <a:prstGeom prst="line">
              <a:avLst/>
            </a:prstGeom>
            <a:noFill/>
            <a:ln w="38100" cap="rnd" cmpd="sng" algn="ctr">
              <a:solidFill>
                <a:srgbClr val="CA2424"/>
              </a:solidFill>
              <a:prstDash val="sysDot"/>
              <a:headEnd type="none"/>
              <a:tailEnd type="oval"/>
            </a:ln>
            <a:effectLst/>
          </p:spPr>
        </p:cxnSp>
        <p:sp>
          <p:nvSpPr>
            <p:cNvPr id="147" name="TextBox 146"/>
            <p:cNvSpPr txBox="1"/>
            <p:nvPr/>
          </p:nvSpPr>
          <p:spPr>
            <a:xfrm>
              <a:off x="8804280" y="5877719"/>
              <a:ext cx="2229827" cy="324000"/>
            </a:xfrm>
            <a:prstGeom prst="rect">
              <a:avLst/>
            </a:prstGeom>
            <a:noFill/>
          </p:spPr>
          <p:txBody>
            <a:bodyPr wrap="square" lIns="0" tIns="0" rIns="0" bIns="0" rtlCol="0"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MX" sz="1600" b="0" i="0" u="none" strike="noStrike" kern="0" cap="none" spc="0" normalizeH="0" baseline="0" dirty="0">
                  <a:ln>
                    <a:noFill/>
                  </a:ln>
                  <a:solidFill>
                    <a:srgbClr val="C82424"/>
                  </a:solidFill>
                  <a:effectLst/>
                  <a:uLnTx/>
                  <a:uFillTx/>
                  <a:cs typeface="Arial" pitchFamily="34" charset="0"/>
                </a:rPr>
                <a:t>Verifica la compilación</a:t>
              </a:r>
            </a:p>
          </p:txBody>
        </p:sp>
        <p:sp>
          <p:nvSpPr>
            <p:cNvPr id="148" name="Oval 147"/>
            <p:cNvSpPr/>
            <p:nvPr/>
          </p:nvSpPr>
          <p:spPr bwMode="auto">
            <a:xfrm rot="16200000">
              <a:off x="7474852" y="5856841"/>
              <a:ext cx="365757" cy="365757"/>
            </a:xfrm>
            <a:prstGeom prst="ellipse">
              <a:avLst/>
            </a:prstGeom>
            <a:solidFill>
              <a:srgbClr val="FFFFFF"/>
            </a:solidFill>
            <a:ln w="38100" cap="flat" cmpd="sng" algn="ctr">
              <a:solidFill>
                <a:srgbClr val="C9242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s-MX" sz="2400" b="0" i="0" u="none" strike="noStrike" kern="0" cap="none" spc="0" normalizeH="0" baseline="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9" name="Rectangle 148"/>
          <p:cNvSpPr/>
          <p:nvPr/>
        </p:nvSpPr>
        <p:spPr>
          <a:xfrm>
            <a:off x="6280541" y="6390351"/>
            <a:ext cx="1176925"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MX" sz="2400" b="0" i="0" u="none" strike="noStrike" kern="0" cap="none" spc="0" normalizeH="0" baseline="0" dirty="0">
                <a:ln>
                  <a:noFill/>
                </a:ln>
                <a:solidFill>
                  <a:srgbClr val="3D85CD"/>
                </a:solidFill>
                <a:effectLst/>
                <a:uLnTx/>
                <a:uFillTx/>
                <a:latin typeface="Segoe UI Light"/>
                <a:cs typeface="Arial" pitchFamily="34" charset="0"/>
              </a:rPr>
              <a:t>Entrega</a:t>
            </a:r>
            <a:endParaRPr kumimoji="0" lang="es-MX" sz="1800" b="0" i="0" u="none" strike="noStrike" kern="0" cap="none" spc="0" normalizeH="0" baseline="0" dirty="0">
              <a:ln>
                <a:noFill/>
              </a:ln>
              <a:solidFill>
                <a:srgbClr val="3D85CD"/>
              </a:solidFill>
              <a:effectLst/>
              <a:uLnTx/>
              <a:uFillTx/>
            </a:endParaRPr>
          </a:p>
        </p:txBody>
      </p:sp>
      <p:sp>
        <p:nvSpPr>
          <p:cNvPr id="152" name="Isosceles Triangle 151"/>
          <p:cNvSpPr/>
          <p:nvPr/>
        </p:nvSpPr>
        <p:spPr bwMode="auto">
          <a:xfrm rot="10800000">
            <a:off x="7445627" y="6435983"/>
            <a:ext cx="510159" cy="439792"/>
          </a:xfrm>
          <a:prstGeom prst="triangle">
            <a:avLst/>
          </a:prstGeom>
          <a:solidFill>
            <a:srgbClr val="3D85CD"/>
          </a:solidFill>
          <a:ln w="9525" cap="flat" cmpd="sng" algn="ctr">
            <a:no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s-MX" sz="800" b="0" i="0" u="none" strike="noStrike" kern="0" cap="none" spc="0" normalizeH="0" baseline="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TextBox 152"/>
          <p:cNvSpPr txBox="1"/>
          <p:nvPr/>
        </p:nvSpPr>
        <p:spPr>
          <a:xfrm>
            <a:off x="270612" y="1710351"/>
            <a:ext cx="4988609" cy="1569660"/>
          </a:xfrm>
          <a:prstGeom prst="rect">
            <a:avLst/>
          </a:prstGeom>
          <a:noFill/>
        </p:spPr>
        <p:txBody>
          <a:bodyPr wrap="square" rtlCol="0">
            <a:spAutoFit/>
          </a:bodyPr>
          <a:lstStyle/>
          <a:p>
            <a:pPr>
              <a:defRPr/>
            </a:pPr>
            <a:r>
              <a:rPr lang="es-MX" sz="2400" kern="0" spc="20" dirty="0">
                <a:solidFill>
                  <a:srgbClr val="404040"/>
                </a:solidFill>
                <a:latin typeface="Segoe UI Light"/>
                <a:cs typeface="Arial" pitchFamily="34" charset="0"/>
              </a:rPr>
              <a:t>Una vez que el ciclo de ejecución comienza, los desarrolladores convierten grandes ideas en características</a:t>
            </a:r>
          </a:p>
        </p:txBody>
      </p:sp>
      <p:sp>
        <p:nvSpPr>
          <p:cNvPr id="154" name="Title 18"/>
          <p:cNvSpPr txBox="1">
            <a:spLocks/>
          </p:cNvSpPr>
          <p:nvPr/>
        </p:nvSpPr>
        <p:spPr>
          <a:xfrm>
            <a:off x="192549" y="293183"/>
            <a:ext cx="11020884" cy="917575"/>
          </a:xfrm>
          <a:prstGeom prst="rect">
            <a:avLst/>
          </a:prstGeom>
          <a:ln>
            <a:noFill/>
          </a:ln>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s-MX" sz="4800" b="0" i="0" u="none" strike="noStrike" kern="1200" cap="none" spc="-102" normalizeH="0" baseline="0" dirty="0">
                <a:ln w="3175">
                  <a:noFill/>
                </a:ln>
                <a:solidFill>
                  <a:srgbClr val="C92424"/>
                </a:solidFill>
                <a:effectLst/>
                <a:uLnTx/>
                <a:uFillTx/>
                <a:latin typeface="Segoe UI Light"/>
                <a:ea typeface="+mn-ea"/>
                <a:cs typeface="Segoe UI" pitchFamily="34" charset="0"/>
              </a:rPr>
              <a:t>2 – Desarrollo </a:t>
            </a:r>
            <a:r>
              <a:rPr kumimoji="0" lang="es-MX" sz="4800" b="0" i="0" u="none" strike="noStrike" kern="1200" cap="none" spc="-210" normalizeH="0" baseline="0" dirty="0">
                <a:ln w="3175">
                  <a:noFill/>
                </a:ln>
                <a:solidFill>
                  <a:srgbClr val="C92424"/>
                </a:solidFill>
                <a:effectLst/>
                <a:uLnTx/>
                <a:uFillTx/>
                <a:latin typeface="Segoe UI Light"/>
                <a:ea typeface="+mn-ea"/>
                <a:cs typeface="Segoe UI" pitchFamily="34" charset="0"/>
              </a:rPr>
              <a:t>+</a:t>
            </a: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s-MX" sz="4800" b="0" i="0" u="none" strike="noStrike" kern="1200" cap="none" spc="-102" normalizeH="0" baseline="0" dirty="0">
                <a:ln w="3175">
                  <a:noFill/>
                </a:ln>
                <a:solidFill>
                  <a:srgbClr val="C92424"/>
                </a:solidFill>
                <a:effectLst/>
                <a:uLnTx/>
                <a:uFillTx/>
                <a:latin typeface="Segoe UI Light"/>
                <a:ea typeface="+mn-ea"/>
                <a:cs typeface="Segoe UI" pitchFamily="34" charset="0"/>
              </a:rPr>
              <a:t>Pruebas</a:t>
            </a:r>
            <a:endParaRPr kumimoji="0" lang="es-MX" sz="4800" b="0" i="0" u="none" strike="noStrike" kern="1200" cap="none" spc="-102" normalizeH="0" baseline="0" dirty="0">
              <a:ln w="3175">
                <a:noFill/>
              </a:ln>
              <a:solidFill>
                <a:srgbClr val="AC2A90"/>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21974330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Xamarin and Visual Studio integration</a:t>
            </a:r>
          </a:p>
        </p:txBody>
      </p:sp>
      <p:sp>
        <p:nvSpPr>
          <p:cNvPr id="5" name="Text Placeholder 4"/>
          <p:cNvSpPr>
            <a:spLocks noGrp="1"/>
          </p:cNvSpPr>
          <p:nvPr>
            <p:ph type="body" sz="quarter" idx="11"/>
          </p:nvPr>
        </p:nvSpPr>
        <p:spPr>
          <a:xfrm>
            <a:off x="269174" y="1785983"/>
            <a:ext cx="5377147" cy="2027735"/>
          </a:xfrm>
        </p:spPr>
        <p:txBody>
          <a:bodyPr/>
          <a:lstStyle/>
          <a:p>
            <a:pPr defTabSz="931367">
              <a:lnSpc>
                <a:spcPct val="100000"/>
              </a:lnSpc>
              <a:spcBef>
                <a:spcPts val="0"/>
              </a:spcBef>
              <a:buClr>
                <a:srgbClr val="FFFFFF"/>
              </a:buClr>
              <a:buSzTx/>
              <a:defRPr/>
            </a:pPr>
            <a:r>
              <a:rPr lang="es-MX" sz="2744" dirty="0">
                <a:solidFill>
                  <a:srgbClr val="FFFFFF"/>
                </a:solidFill>
              </a:rPr>
              <a:t>Una sola solución para todos los proyectos</a:t>
            </a:r>
          </a:p>
          <a:p>
            <a:pPr defTabSz="912750">
              <a:lnSpc>
                <a:spcPct val="100000"/>
              </a:lnSpc>
              <a:spcBef>
                <a:spcPts val="1174"/>
              </a:spcBef>
              <a:buClr>
                <a:srgbClr val="000000"/>
              </a:buClr>
              <a:buSzTx/>
              <a:defRPr/>
            </a:pPr>
            <a:r>
              <a:rPr lang="es-MX" sz="2744" dirty="0">
                <a:solidFill>
                  <a:srgbClr val="FFFFFF"/>
                </a:solidFill>
              </a:rPr>
              <a:t>Integrado con el ecosistemas Microsoft</a:t>
            </a:r>
          </a:p>
        </p:txBody>
      </p:sp>
      <p:pic>
        <p:nvPicPr>
          <p:cNvPr id="2" name="Picture 1"/>
          <p:cNvPicPr>
            <a:picLocks noChangeAspect="1"/>
          </p:cNvPicPr>
          <p:nvPr/>
        </p:nvPicPr>
        <p:blipFill>
          <a:blip r:embed="rId2"/>
          <a:stretch>
            <a:fillRect/>
          </a:stretch>
        </p:blipFill>
        <p:spPr>
          <a:xfrm>
            <a:off x="6094196" y="5252"/>
            <a:ext cx="6094630" cy="6847496"/>
          </a:xfrm>
          <a:prstGeom prst="rect">
            <a:avLst/>
          </a:prstGeom>
        </p:spPr>
      </p:pic>
    </p:spTree>
    <p:extLst>
      <p:ext uri="{BB962C8B-B14F-4D97-AF65-F5344CB8AC3E}">
        <p14:creationId xmlns:p14="http://schemas.microsoft.com/office/powerpoint/2010/main" val="3076046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6094412" y="3130228"/>
            <a:ext cx="6094412" cy="3722504"/>
          </a:xfrm>
          <a:prstGeom prst="rect">
            <a:avLst/>
          </a:prstGeom>
        </p:spPr>
      </p:pic>
      <p:sp>
        <p:nvSpPr>
          <p:cNvPr id="4" name="Title 3"/>
          <p:cNvSpPr>
            <a:spLocks noGrp="1"/>
          </p:cNvSpPr>
          <p:nvPr>
            <p:ph type="title"/>
          </p:nvPr>
        </p:nvSpPr>
        <p:spPr/>
        <p:txBody>
          <a:bodyPr/>
          <a:lstStyle/>
          <a:p>
            <a:r>
              <a:rPr lang="es-MX" dirty="0"/>
              <a:t>Diseño de UI</a:t>
            </a:r>
          </a:p>
        </p:txBody>
      </p:sp>
      <p:sp>
        <p:nvSpPr>
          <p:cNvPr id="5" name="Text Placeholder 4"/>
          <p:cNvSpPr>
            <a:spLocks noGrp="1"/>
          </p:cNvSpPr>
          <p:nvPr>
            <p:ph type="body" sz="quarter" idx="11"/>
          </p:nvPr>
        </p:nvSpPr>
        <p:spPr>
          <a:xfrm>
            <a:off x="269174" y="1785983"/>
            <a:ext cx="5377147" cy="606961"/>
          </a:xfrm>
        </p:spPr>
        <p:txBody>
          <a:bodyPr/>
          <a:lstStyle/>
          <a:p>
            <a:pPr defTabSz="931367">
              <a:lnSpc>
                <a:spcPct val="100000"/>
              </a:lnSpc>
              <a:spcBef>
                <a:spcPts val="0"/>
              </a:spcBef>
              <a:buClr>
                <a:srgbClr val="FFFFFF"/>
              </a:buClr>
              <a:buSzTx/>
              <a:defRPr/>
            </a:pPr>
            <a:r>
              <a:rPr lang="en-US" sz="2744" dirty="0">
                <a:solidFill>
                  <a:srgbClr val="FFFFFF"/>
                </a:solidFill>
              </a:rPr>
              <a:t>Visual UI</a:t>
            </a:r>
          </a:p>
        </p:txBody>
      </p:sp>
      <p:pic>
        <p:nvPicPr>
          <p:cNvPr id="2" name="Picture 1"/>
          <p:cNvPicPr>
            <a:picLocks noChangeAspect="1"/>
          </p:cNvPicPr>
          <p:nvPr/>
        </p:nvPicPr>
        <p:blipFill rotWithShape="1">
          <a:blip r:embed="rId3"/>
          <a:srcRect r="1839"/>
          <a:stretch/>
        </p:blipFill>
        <p:spPr>
          <a:xfrm>
            <a:off x="6094413" y="5269"/>
            <a:ext cx="6123974" cy="3734132"/>
          </a:xfrm>
          <a:prstGeom prst="rect">
            <a:avLst/>
          </a:prstGeom>
        </p:spPr>
      </p:pic>
    </p:spTree>
    <p:extLst>
      <p:ext uri="{BB962C8B-B14F-4D97-AF65-F5344CB8AC3E}">
        <p14:creationId xmlns:p14="http://schemas.microsoft.com/office/powerpoint/2010/main" val="38785528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Xamarin.Forms</a:t>
            </a:r>
          </a:p>
        </p:txBody>
      </p:sp>
      <p:sp>
        <p:nvSpPr>
          <p:cNvPr id="5" name="Text Placeholder 4"/>
          <p:cNvSpPr>
            <a:spLocks noGrp="1"/>
          </p:cNvSpPr>
          <p:nvPr>
            <p:ph type="body" sz="quarter" idx="11"/>
          </p:nvPr>
        </p:nvSpPr>
        <p:spPr>
          <a:xfrm>
            <a:off x="269174" y="1785983"/>
            <a:ext cx="5377147" cy="2428229"/>
          </a:xfrm>
        </p:spPr>
        <p:txBody>
          <a:bodyPr/>
          <a:lstStyle/>
          <a:p>
            <a:pPr defTabSz="931367">
              <a:lnSpc>
                <a:spcPct val="100000"/>
              </a:lnSpc>
              <a:spcBef>
                <a:spcPts val="0"/>
              </a:spcBef>
              <a:buClr>
                <a:srgbClr val="FFFFFF"/>
              </a:buClr>
              <a:buSzTx/>
              <a:defRPr/>
            </a:pPr>
            <a:r>
              <a:rPr lang="es-MX" sz="2744" dirty="0">
                <a:solidFill>
                  <a:srgbClr val="FFFFFF"/>
                </a:solidFill>
              </a:rPr>
              <a:t>Gran UI</a:t>
            </a:r>
          </a:p>
          <a:p>
            <a:pPr marL="280064" indent="-280064" defTabSz="912750">
              <a:lnSpc>
                <a:spcPct val="100000"/>
              </a:lnSpc>
              <a:spcBef>
                <a:spcPts val="490"/>
              </a:spcBef>
              <a:buSzTx/>
              <a:buFont typeface="Arial" panose="020B0604020202020204" pitchFamily="34" charset="0"/>
              <a:buChar char="•"/>
              <a:defRPr/>
            </a:pPr>
            <a:r>
              <a:rPr lang="es-MX" sz="1764" dirty="0">
                <a:solidFill>
                  <a:srgbClr val="FFFFFF"/>
                </a:solidFill>
              </a:rPr>
              <a:t>Construye UI nativas para IOS, Android y Windows compartiendo la base de código C#</a:t>
            </a:r>
          </a:p>
          <a:p>
            <a:pPr marL="280064" indent="-280064" defTabSz="912750">
              <a:lnSpc>
                <a:spcPct val="100000"/>
              </a:lnSpc>
              <a:spcBef>
                <a:spcPts val="490"/>
              </a:spcBef>
              <a:buSzTx/>
              <a:buFont typeface="Arial" panose="020B0604020202020204" pitchFamily="34" charset="0"/>
              <a:buChar char="•"/>
              <a:defRPr/>
            </a:pPr>
            <a:r>
              <a:rPr lang="es-MX" sz="1764" dirty="0">
                <a:solidFill>
                  <a:srgbClr val="FFFFFF"/>
                </a:solidFill>
              </a:rPr>
              <a:t>Si conoces C# podrás generar aplicaciones móviles con una gran UI para cualquier plataforma</a:t>
            </a:r>
          </a:p>
          <a:p>
            <a:pPr marL="280064" indent="-280064" defTabSz="912750">
              <a:lnSpc>
                <a:spcPct val="100000"/>
              </a:lnSpc>
              <a:spcBef>
                <a:spcPts val="490"/>
              </a:spcBef>
              <a:buSzTx/>
              <a:buFont typeface="Arial" panose="020B0604020202020204" pitchFamily="34" charset="0"/>
              <a:buChar char="•"/>
              <a:defRPr/>
            </a:pPr>
            <a:r>
              <a:rPr lang="es-MX" sz="1764" dirty="0">
                <a:solidFill>
                  <a:srgbClr val="FFFFFF"/>
                </a:solidFill>
              </a:rPr>
              <a:t>Mas de 40 controles y formas están incluidas para acelerar su despliegue</a:t>
            </a:r>
          </a:p>
        </p:txBody>
      </p:sp>
      <p:pic>
        <p:nvPicPr>
          <p:cNvPr id="3" name="Picture 2"/>
          <p:cNvPicPr>
            <a:picLocks noChangeAspect="1"/>
          </p:cNvPicPr>
          <p:nvPr/>
        </p:nvPicPr>
        <p:blipFill>
          <a:blip r:embed="rId2"/>
          <a:stretch>
            <a:fillRect/>
          </a:stretch>
        </p:blipFill>
        <p:spPr>
          <a:xfrm>
            <a:off x="6124071" y="1540860"/>
            <a:ext cx="6064754" cy="3776280"/>
          </a:xfrm>
          <a:prstGeom prst="rect">
            <a:avLst/>
          </a:prstGeom>
        </p:spPr>
      </p:pic>
    </p:spTree>
    <p:extLst>
      <p:ext uri="{BB962C8B-B14F-4D97-AF65-F5344CB8AC3E}">
        <p14:creationId xmlns:p14="http://schemas.microsoft.com/office/powerpoint/2010/main" val="23350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rotWithShape="1">
          <a:blip r:embed="rId2"/>
          <a:srcRect l="47267" t="9709" r="12063" b="7785"/>
          <a:stretch/>
        </p:blipFill>
        <p:spPr>
          <a:xfrm>
            <a:off x="0" y="2112155"/>
            <a:ext cx="2499360" cy="4602481"/>
          </a:xfrm>
          <a:prstGeom prst="rect">
            <a:avLst/>
          </a:prstGeom>
        </p:spPr>
      </p:pic>
      <p:sp>
        <p:nvSpPr>
          <p:cNvPr id="30" name="Freeform 95"/>
          <p:cNvSpPr>
            <a:spLocks/>
          </p:cNvSpPr>
          <p:nvPr/>
        </p:nvSpPr>
        <p:spPr bwMode="auto">
          <a:xfrm flipH="1">
            <a:off x="6732921" y="2054755"/>
            <a:ext cx="1184448" cy="76920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0C0">
              <a:alpha val="20000"/>
            </a:srgbClr>
          </a:solidFill>
          <a:ln>
            <a:noFill/>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s-MX" sz="2800" b="0" i="0" u="none" strike="noStrike" kern="0" cap="none" spc="0" normalizeH="0" baseline="0" dirty="0">
              <a:ln>
                <a:noFill/>
              </a:ln>
              <a:solidFill>
                <a:srgbClr val="000000"/>
              </a:solidFill>
              <a:effectLst/>
              <a:uLnTx/>
              <a:uFillTx/>
            </a:endParaRPr>
          </a:p>
        </p:txBody>
      </p:sp>
      <p:grpSp>
        <p:nvGrpSpPr>
          <p:cNvPr id="31" name="Group 30"/>
          <p:cNvGrpSpPr/>
          <p:nvPr/>
        </p:nvGrpSpPr>
        <p:grpSpPr>
          <a:xfrm>
            <a:off x="6219813" y="1822007"/>
            <a:ext cx="1901202" cy="2522098"/>
            <a:chOff x="5701653" y="1978121"/>
            <a:chExt cx="1901202" cy="2522098"/>
          </a:xfrm>
        </p:grpSpPr>
        <p:pic>
          <p:nvPicPr>
            <p:cNvPr id="32" name="Picture 31"/>
            <p:cNvPicPr>
              <a:picLocks noChangeAspect="1"/>
            </p:cNvPicPr>
            <p:nvPr/>
          </p:nvPicPr>
          <p:blipFill>
            <a:blip r:embed="rId3"/>
            <a:stretch>
              <a:fillRect/>
            </a:stretch>
          </p:blipFill>
          <p:spPr>
            <a:xfrm>
              <a:off x="6030454" y="3700379"/>
              <a:ext cx="1293456" cy="799840"/>
            </a:xfrm>
            <a:prstGeom prst="rect">
              <a:avLst/>
            </a:prstGeom>
          </p:spPr>
        </p:pic>
        <p:pic>
          <p:nvPicPr>
            <p:cNvPr id="33" name="Picture 32"/>
            <p:cNvPicPr>
              <a:picLocks noChangeAspect="1"/>
            </p:cNvPicPr>
            <p:nvPr/>
          </p:nvPicPr>
          <p:blipFill>
            <a:blip r:embed="rId4"/>
            <a:stretch>
              <a:fillRect/>
            </a:stretch>
          </p:blipFill>
          <p:spPr>
            <a:xfrm flipV="1">
              <a:off x="5892979" y="2465446"/>
              <a:ext cx="1102383" cy="1498554"/>
            </a:xfrm>
            <a:prstGeom prst="rect">
              <a:avLst/>
            </a:prstGeom>
          </p:spPr>
        </p:pic>
        <p:sp>
          <p:nvSpPr>
            <p:cNvPr id="34" name="Freeform 95"/>
            <p:cNvSpPr>
              <a:spLocks/>
            </p:cNvSpPr>
            <p:nvPr/>
          </p:nvSpPr>
          <p:spPr bwMode="auto">
            <a:xfrm flipH="1">
              <a:off x="5701653" y="1978121"/>
              <a:ext cx="1426107" cy="92614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0C0">
                <a:alpha val="27000"/>
              </a:srgbClr>
            </a:solidFill>
            <a:ln>
              <a:noFill/>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s-MX" sz="2800" b="0" i="0" u="none" strike="noStrike" kern="0" cap="none" spc="0" normalizeH="0" baseline="0" dirty="0">
                <a:ln>
                  <a:noFill/>
                </a:ln>
                <a:solidFill>
                  <a:srgbClr val="000000"/>
                </a:solidFill>
                <a:effectLst/>
                <a:uLnTx/>
                <a:uFillTx/>
              </a:endParaRPr>
            </a:p>
          </p:txBody>
        </p:sp>
        <p:sp>
          <p:nvSpPr>
            <p:cNvPr id="35" name="Freeform 95"/>
            <p:cNvSpPr>
              <a:spLocks/>
            </p:cNvSpPr>
            <p:nvPr/>
          </p:nvSpPr>
          <p:spPr bwMode="auto">
            <a:xfrm flipH="1">
              <a:off x="6053201" y="2052432"/>
              <a:ext cx="1549654" cy="100637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3BDEF">
                <a:alpha val="90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s-MX" sz="2800" b="0" i="0" u="none" strike="noStrike" kern="0" cap="none" spc="0" normalizeH="0" baseline="0" dirty="0">
                <a:ln>
                  <a:noFill/>
                </a:ln>
                <a:solidFill>
                  <a:srgbClr val="505050"/>
                </a:solidFill>
                <a:effectLst/>
                <a:uLnTx/>
                <a:uFillTx/>
              </a:endParaRPr>
            </a:p>
          </p:txBody>
        </p:sp>
        <p:sp>
          <p:nvSpPr>
            <p:cNvPr id="36" name="TextBox 35"/>
            <p:cNvSpPr txBox="1"/>
            <p:nvPr/>
          </p:nvSpPr>
          <p:spPr>
            <a:xfrm>
              <a:off x="6187440" y="2299985"/>
              <a:ext cx="1306581" cy="83099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1600" b="0" i="0" u="none" strike="noStrike" kern="0" cap="none" spc="0" normalizeH="0" baseline="0" dirty="0">
                  <a:ln>
                    <a:noFill/>
                  </a:ln>
                  <a:solidFill>
                    <a:srgbClr val="FFFFFF"/>
                  </a:solidFill>
                  <a:effectLst/>
                  <a:uLnTx/>
                  <a:uFillTx/>
                  <a:latin typeface="Segoe UI Light"/>
                  <a:cs typeface="Arial" pitchFamily="34" charset="0"/>
                </a:rPr>
                <a:t>Pruebas de carga en la nube</a:t>
              </a:r>
            </a:p>
          </p:txBody>
        </p:sp>
      </p:grpSp>
      <p:sp>
        <p:nvSpPr>
          <p:cNvPr id="37" name="Rectangle 36"/>
          <p:cNvSpPr/>
          <p:nvPr/>
        </p:nvSpPr>
        <p:spPr bwMode="auto">
          <a:xfrm flipV="1">
            <a:off x="2431854" y="4345495"/>
            <a:ext cx="7452000" cy="72000"/>
          </a:xfrm>
          <a:prstGeom prst="rect">
            <a:avLst/>
          </a:prstGeom>
          <a:solidFill>
            <a:srgbClr val="3D85CD"/>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s-MX" sz="2400" b="0" i="0" u="none" strike="noStrike" kern="0" cap="none" spc="0" normalizeH="0" baseline="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 name="Group 38"/>
          <p:cNvGrpSpPr/>
          <p:nvPr/>
        </p:nvGrpSpPr>
        <p:grpSpPr>
          <a:xfrm>
            <a:off x="4529359" y="2852232"/>
            <a:ext cx="1868892" cy="1702699"/>
            <a:chOff x="3840480" y="3008346"/>
            <a:chExt cx="1868892" cy="1702699"/>
          </a:xfrm>
        </p:grpSpPr>
        <p:sp>
          <p:nvSpPr>
            <p:cNvPr id="40" name="TextBox 39"/>
            <p:cNvSpPr txBox="1"/>
            <p:nvPr/>
          </p:nvSpPr>
          <p:spPr>
            <a:xfrm>
              <a:off x="3840480" y="3008346"/>
              <a:ext cx="1868892" cy="584775"/>
            </a:xfrm>
            <a:prstGeom prst="rect">
              <a:avLst/>
            </a:prstGeom>
            <a:noFill/>
          </p:spPr>
          <p:txBody>
            <a:bodyPr wrap="square" rtlCol="0" anchor="ctr"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1600" b="0" i="0" u="none" strike="noStrike" kern="0" cap="none" spc="0" normalizeH="0" baseline="0" dirty="0">
                  <a:ln>
                    <a:noFill/>
                  </a:ln>
                  <a:solidFill>
                    <a:srgbClr val="3D85CD"/>
                  </a:solidFill>
                  <a:effectLst/>
                  <a:uLnTx/>
                  <a:uFillTx/>
                  <a:cs typeface="Arial" pitchFamily="34" charset="0"/>
                </a:rPr>
                <a:t>Ambiente de integración</a:t>
              </a:r>
            </a:p>
          </p:txBody>
        </p:sp>
        <p:cxnSp>
          <p:nvCxnSpPr>
            <p:cNvPr id="41" name="Straight Connector 40"/>
            <p:cNvCxnSpPr/>
            <p:nvPr/>
          </p:nvCxnSpPr>
          <p:spPr>
            <a:xfrm flipV="1">
              <a:off x="4774926" y="3726229"/>
              <a:ext cx="0" cy="695750"/>
            </a:xfrm>
            <a:prstGeom prst="line">
              <a:avLst/>
            </a:prstGeom>
            <a:noFill/>
            <a:ln w="38100" cap="rnd" cmpd="sng" algn="ctr">
              <a:solidFill>
                <a:srgbClr val="3D85CD"/>
              </a:solidFill>
              <a:prstDash val="sysDot"/>
              <a:headEnd type="none"/>
              <a:tailEnd type="oval"/>
            </a:ln>
            <a:effectLst/>
          </p:spPr>
        </p:cxnSp>
        <p:sp>
          <p:nvSpPr>
            <p:cNvPr id="42" name="Oval 41"/>
            <p:cNvSpPr/>
            <p:nvPr/>
          </p:nvSpPr>
          <p:spPr bwMode="auto">
            <a:xfrm>
              <a:off x="4592048" y="4345288"/>
              <a:ext cx="365757" cy="365757"/>
            </a:xfrm>
            <a:prstGeom prst="ellipse">
              <a:avLst/>
            </a:prstGeom>
            <a:solidFill>
              <a:srgbClr val="FFFFFF"/>
            </a:solidFill>
            <a:ln w="38100" cap="flat" cmpd="sng" algn="ctr">
              <a:solidFill>
                <a:srgbClr val="3D85CD"/>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s-MX" sz="2400" b="0" i="0" u="none" strike="noStrike" kern="0" cap="none" spc="0" normalizeH="0" baseline="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3" name="Group 42"/>
          <p:cNvGrpSpPr/>
          <p:nvPr/>
        </p:nvGrpSpPr>
        <p:grpSpPr>
          <a:xfrm>
            <a:off x="2696590" y="4189174"/>
            <a:ext cx="2202126" cy="1874252"/>
            <a:chOff x="2339395" y="4345288"/>
            <a:chExt cx="2202126" cy="1874252"/>
          </a:xfrm>
        </p:grpSpPr>
        <p:sp>
          <p:nvSpPr>
            <p:cNvPr id="44" name="TextBox 43"/>
            <p:cNvSpPr txBox="1"/>
            <p:nvPr/>
          </p:nvSpPr>
          <p:spPr>
            <a:xfrm>
              <a:off x="2339395" y="5388543"/>
              <a:ext cx="2202126" cy="830997"/>
            </a:xfrm>
            <a:prstGeom prst="rect">
              <a:avLst/>
            </a:prstGeom>
            <a:noFill/>
          </p:spPr>
          <p:txBody>
            <a:bodyPr wrap="square" rtlCol="0" anchor="ctr"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1600" b="0" i="0" u="none" strike="noStrike" kern="0" cap="none" spc="0" normalizeH="0" baseline="0" dirty="0">
                  <a:ln>
                    <a:noFill/>
                  </a:ln>
                  <a:solidFill>
                    <a:srgbClr val="3D85CD"/>
                  </a:solidFill>
                  <a:effectLst/>
                  <a:uLnTx/>
                  <a:uFillTx/>
                  <a:cs typeface="Arial" pitchFamily="34" charset="0"/>
                </a:rPr>
                <a:t>Ambiente de pruebas funcionales</a:t>
              </a:r>
              <a:r>
                <a:rPr kumimoji="0" lang="es-MX" sz="1600" b="0" i="0" u="none" strike="noStrike" kern="0" cap="none" spc="0" normalizeH="0" dirty="0">
                  <a:ln>
                    <a:noFill/>
                  </a:ln>
                  <a:solidFill>
                    <a:srgbClr val="3D85CD"/>
                  </a:solidFill>
                  <a:effectLst/>
                  <a:uLnTx/>
                  <a:uFillTx/>
                  <a:cs typeface="Arial" pitchFamily="34" charset="0"/>
                </a:rPr>
                <a:t> automatizado</a:t>
              </a:r>
              <a:endParaRPr kumimoji="0" lang="es-MX" sz="1600" b="0" i="0" u="none" strike="noStrike" kern="0" cap="none" spc="0" normalizeH="0" baseline="0" dirty="0">
                <a:ln>
                  <a:noFill/>
                </a:ln>
                <a:solidFill>
                  <a:srgbClr val="3D85CD"/>
                </a:solidFill>
                <a:effectLst/>
                <a:uLnTx/>
                <a:uFillTx/>
                <a:cs typeface="Arial" pitchFamily="34" charset="0"/>
              </a:endParaRPr>
            </a:p>
          </p:txBody>
        </p:sp>
        <p:cxnSp>
          <p:nvCxnSpPr>
            <p:cNvPr id="45" name="Straight Connector 44"/>
            <p:cNvCxnSpPr/>
            <p:nvPr/>
          </p:nvCxnSpPr>
          <p:spPr>
            <a:xfrm>
              <a:off x="3440458" y="4700300"/>
              <a:ext cx="0" cy="695750"/>
            </a:xfrm>
            <a:prstGeom prst="line">
              <a:avLst/>
            </a:prstGeom>
            <a:noFill/>
            <a:ln w="38100" cap="rnd" cmpd="sng" algn="ctr">
              <a:solidFill>
                <a:srgbClr val="3D85CD"/>
              </a:solidFill>
              <a:prstDash val="sysDot"/>
              <a:headEnd type="none"/>
              <a:tailEnd type="oval"/>
            </a:ln>
            <a:effectLst/>
          </p:spPr>
        </p:cxnSp>
        <p:sp>
          <p:nvSpPr>
            <p:cNvPr id="46" name="Oval 45"/>
            <p:cNvSpPr/>
            <p:nvPr/>
          </p:nvSpPr>
          <p:spPr bwMode="auto">
            <a:xfrm>
              <a:off x="3257580" y="4345288"/>
              <a:ext cx="365757" cy="365757"/>
            </a:xfrm>
            <a:prstGeom prst="ellipse">
              <a:avLst/>
            </a:prstGeom>
            <a:solidFill>
              <a:srgbClr val="FFFFFF"/>
            </a:solidFill>
            <a:ln w="38100" cap="flat" cmpd="sng" algn="ctr">
              <a:solidFill>
                <a:srgbClr val="3D85CD"/>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s-MX" sz="2400" b="0" i="0" u="none" strike="noStrike" kern="0" cap="none" spc="0" normalizeH="0" baseline="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7" name="Oval 46"/>
          <p:cNvSpPr/>
          <p:nvPr/>
        </p:nvSpPr>
        <p:spPr bwMode="auto">
          <a:xfrm>
            <a:off x="1994547" y="4152897"/>
            <a:ext cx="457196" cy="457196"/>
          </a:xfrm>
          <a:prstGeom prst="ellipse">
            <a:avLst/>
          </a:prstGeom>
          <a:solidFill>
            <a:srgbClr val="3D85CD"/>
          </a:solidFill>
          <a:ln w="76200" cap="flat" cmpd="sng" algn="ctr">
            <a:solidFill>
              <a:srgbClr val="3D85CD"/>
            </a:solidFill>
            <a:prstDash val="solid"/>
            <a:headEnd type="none" w="med" len="med"/>
            <a:tailEnd type="none" w="med" len="med"/>
          </a:ln>
          <a:effectLst/>
        </p:spPr>
        <p:txBody>
          <a:bodyPr rot="0" spcFirstLastPara="0" vertOverflow="overflow" horzOverflow="overflow" vert="horz" wrap="square" lIns="198000" tIns="146304" rIns="182880" bIns="10800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s-MX" sz="2400" b="0" i="0" u="none" strike="noStrike" kern="0" cap="none" spc="0" normalizeH="0" baseline="0" dirty="0">
                <a:ln>
                  <a:noFill/>
                </a:ln>
                <a:solidFill>
                  <a:srgbClr val="FFFFFF"/>
                </a:solidFill>
                <a:effectLst/>
                <a:uLnTx/>
                <a:uFillTx/>
                <a:latin typeface="Segoe UI Light"/>
                <a:ea typeface="Segoe UI" pitchFamily="34" charset="0"/>
                <a:cs typeface="Segoe UI" pitchFamily="34" charset="0"/>
              </a:rPr>
              <a:t>3</a:t>
            </a:r>
          </a:p>
        </p:txBody>
      </p:sp>
      <p:grpSp>
        <p:nvGrpSpPr>
          <p:cNvPr id="48" name="Group 47"/>
          <p:cNvGrpSpPr/>
          <p:nvPr/>
        </p:nvGrpSpPr>
        <p:grpSpPr>
          <a:xfrm>
            <a:off x="6386089" y="4189174"/>
            <a:ext cx="1611833" cy="1710752"/>
            <a:chOff x="5882639" y="4345288"/>
            <a:chExt cx="1611833" cy="1710752"/>
          </a:xfrm>
        </p:grpSpPr>
        <p:cxnSp>
          <p:nvCxnSpPr>
            <p:cNvPr id="49" name="Straight Connector 48"/>
            <p:cNvCxnSpPr/>
            <p:nvPr/>
          </p:nvCxnSpPr>
          <p:spPr>
            <a:xfrm>
              <a:off x="6688555" y="4700300"/>
              <a:ext cx="0" cy="695750"/>
            </a:xfrm>
            <a:prstGeom prst="line">
              <a:avLst/>
            </a:prstGeom>
            <a:noFill/>
            <a:ln w="38100" cap="rnd" cmpd="sng" algn="ctr">
              <a:solidFill>
                <a:srgbClr val="3D85CD"/>
              </a:solidFill>
              <a:prstDash val="sysDot"/>
              <a:headEnd type="none"/>
              <a:tailEnd type="oval"/>
            </a:ln>
            <a:effectLst/>
          </p:spPr>
        </p:cxnSp>
        <p:sp>
          <p:nvSpPr>
            <p:cNvPr id="50" name="TextBox 49"/>
            <p:cNvSpPr txBox="1"/>
            <p:nvPr/>
          </p:nvSpPr>
          <p:spPr>
            <a:xfrm>
              <a:off x="5882639" y="5471265"/>
              <a:ext cx="1611833" cy="584775"/>
            </a:xfrm>
            <a:prstGeom prst="rect">
              <a:avLst/>
            </a:prstGeom>
            <a:noFill/>
          </p:spPr>
          <p:txBody>
            <a:bodyPr wrap="square" rtlCol="0" anchor="ctr"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1600" b="0" i="0" u="none" strike="noStrike" kern="0" cap="none" spc="0" normalizeH="0" baseline="0" dirty="0">
                  <a:ln>
                    <a:noFill/>
                  </a:ln>
                  <a:solidFill>
                    <a:srgbClr val="3D85CD"/>
                  </a:solidFill>
                  <a:effectLst/>
                  <a:uLnTx/>
                  <a:uFillTx/>
                  <a:cs typeface="Arial" pitchFamily="34" charset="0"/>
                </a:rPr>
                <a:t>Ambiente de pre-producción</a:t>
              </a:r>
            </a:p>
          </p:txBody>
        </p:sp>
        <p:sp>
          <p:nvSpPr>
            <p:cNvPr id="51" name="Oval 50"/>
            <p:cNvSpPr/>
            <p:nvPr/>
          </p:nvSpPr>
          <p:spPr bwMode="auto">
            <a:xfrm>
              <a:off x="6505677" y="4345288"/>
              <a:ext cx="365757" cy="365757"/>
            </a:xfrm>
            <a:prstGeom prst="ellipse">
              <a:avLst/>
            </a:prstGeom>
            <a:solidFill>
              <a:srgbClr val="FFFFFF"/>
            </a:solidFill>
            <a:ln w="38100" cap="flat" cmpd="sng" algn="ctr">
              <a:solidFill>
                <a:srgbClr val="3D85CD"/>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s-MX" sz="2400" b="0" i="0" u="none" strike="noStrike" kern="0" cap="none" spc="0" normalizeH="0" baseline="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2" name="Group 51"/>
          <p:cNvGrpSpPr/>
          <p:nvPr/>
        </p:nvGrpSpPr>
        <p:grpSpPr>
          <a:xfrm>
            <a:off x="7985759" y="2982620"/>
            <a:ext cx="1320801" cy="1572311"/>
            <a:chOff x="8310879" y="3138734"/>
            <a:chExt cx="1320801" cy="1572311"/>
          </a:xfrm>
        </p:grpSpPr>
        <p:cxnSp>
          <p:nvCxnSpPr>
            <p:cNvPr id="53" name="Straight Connector 52"/>
            <p:cNvCxnSpPr/>
            <p:nvPr/>
          </p:nvCxnSpPr>
          <p:spPr>
            <a:xfrm flipV="1">
              <a:off x="8971279" y="3726229"/>
              <a:ext cx="0" cy="695750"/>
            </a:xfrm>
            <a:prstGeom prst="line">
              <a:avLst/>
            </a:prstGeom>
            <a:noFill/>
            <a:ln w="38100" cap="rnd" cmpd="sng" algn="ctr">
              <a:solidFill>
                <a:srgbClr val="3D85CD"/>
              </a:solidFill>
              <a:prstDash val="sysDot"/>
              <a:headEnd type="none"/>
              <a:tailEnd type="oval"/>
            </a:ln>
            <a:effectLst/>
          </p:spPr>
        </p:cxnSp>
        <p:sp>
          <p:nvSpPr>
            <p:cNvPr id="54" name="Oval 53"/>
            <p:cNvSpPr/>
            <p:nvPr/>
          </p:nvSpPr>
          <p:spPr bwMode="auto">
            <a:xfrm>
              <a:off x="8788401" y="4345288"/>
              <a:ext cx="365757" cy="365757"/>
            </a:xfrm>
            <a:prstGeom prst="ellipse">
              <a:avLst/>
            </a:prstGeom>
            <a:solidFill>
              <a:srgbClr val="FFFFFF"/>
            </a:solidFill>
            <a:ln w="38100" cap="flat" cmpd="sng" algn="ctr">
              <a:solidFill>
                <a:srgbClr val="3D85CD"/>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s-MX" sz="2400" b="0" i="0" u="none" strike="noStrike" kern="0" cap="none" spc="0" normalizeH="0" baseline="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54"/>
            <p:cNvSpPr txBox="1"/>
            <p:nvPr/>
          </p:nvSpPr>
          <p:spPr>
            <a:xfrm>
              <a:off x="8310879" y="3138734"/>
              <a:ext cx="1320801" cy="584775"/>
            </a:xfrm>
            <a:prstGeom prst="rect">
              <a:avLst/>
            </a:prstGeom>
            <a:noFill/>
          </p:spPr>
          <p:txBody>
            <a:bodyPr wrap="square" rtlCol="0" anchor="ctr" anchorCtr="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1600" b="0" i="0" u="none" strike="noStrike" kern="0" cap="none" spc="0" normalizeH="0" baseline="0" dirty="0">
                  <a:ln>
                    <a:noFill/>
                  </a:ln>
                  <a:solidFill>
                    <a:srgbClr val="3D85CD"/>
                  </a:solidFill>
                  <a:effectLst/>
                  <a:uLnTx/>
                  <a:uFillTx/>
                  <a:cs typeface="Arial" pitchFamily="34" charset="0"/>
                </a:rPr>
                <a:t>Ambiente de QA</a:t>
              </a:r>
            </a:p>
          </p:txBody>
        </p:sp>
      </p:grpSp>
      <p:sp>
        <p:nvSpPr>
          <p:cNvPr id="56" name="Rectangle 55"/>
          <p:cNvSpPr/>
          <p:nvPr/>
        </p:nvSpPr>
        <p:spPr>
          <a:xfrm>
            <a:off x="9896210" y="4141701"/>
            <a:ext cx="1885453" cy="83099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MX" sz="2400" b="0" i="0" u="none" strike="noStrike" kern="0" cap="none" spc="0" normalizeH="0" baseline="0" dirty="0">
                <a:ln>
                  <a:noFill/>
                </a:ln>
                <a:solidFill>
                  <a:srgbClr val="F6931A"/>
                </a:solidFill>
                <a:effectLst/>
                <a:uLnTx/>
                <a:uFillTx/>
                <a:latin typeface="Segoe UI Light"/>
                <a:cs typeface="Arial" pitchFamily="34" charset="0"/>
              </a:rPr>
              <a:t>Monitorea + </a:t>
            </a:r>
          </a:p>
          <a:p>
            <a:pPr marL="0" marR="0" lvl="0" indent="0" defTabSz="914400" eaLnBrk="1" fontAlgn="auto" latinLnBrk="0" hangingPunct="1">
              <a:lnSpc>
                <a:spcPct val="100000"/>
              </a:lnSpc>
              <a:spcBef>
                <a:spcPts val="0"/>
              </a:spcBef>
              <a:spcAft>
                <a:spcPts val="0"/>
              </a:spcAft>
              <a:buClrTx/>
              <a:buSzTx/>
              <a:buFontTx/>
              <a:buNone/>
              <a:tabLst/>
              <a:defRPr/>
            </a:pPr>
            <a:r>
              <a:rPr kumimoji="0" lang="es-MX" sz="2400" b="0" i="0" u="none" strike="noStrike" kern="0" cap="none" spc="0" normalizeH="0" baseline="0" dirty="0">
                <a:ln>
                  <a:noFill/>
                </a:ln>
                <a:solidFill>
                  <a:srgbClr val="F6931A"/>
                </a:solidFill>
                <a:effectLst/>
                <a:uLnTx/>
                <a:uFillTx/>
                <a:latin typeface="Segoe UI Light"/>
                <a:cs typeface="Arial" pitchFamily="34" charset="0"/>
              </a:rPr>
              <a:t>Aprende</a:t>
            </a:r>
            <a:endParaRPr kumimoji="0" lang="es-MX" sz="1800" b="0" i="0" u="none" strike="noStrike" kern="0" cap="none" spc="0" normalizeH="0" baseline="0" dirty="0">
              <a:ln>
                <a:noFill/>
              </a:ln>
              <a:solidFill>
                <a:srgbClr val="F6931A"/>
              </a:solidFill>
              <a:effectLst/>
              <a:uLnTx/>
              <a:uFillTx/>
            </a:endParaRPr>
          </a:p>
        </p:txBody>
      </p:sp>
      <p:sp>
        <p:nvSpPr>
          <p:cNvPr id="59" name="Isosceles Triangle 58"/>
          <p:cNvSpPr/>
          <p:nvPr/>
        </p:nvSpPr>
        <p:spPr bwMode="auto">
          <a:xfrm rot="5400000" flipH="1">
            <a:off x="9469349" y="4160559"/>
            <a:ext cx="510159" cy="439792"/>
          </a:xfrm>
          <a:prstGeom prst="triangle">
            <a:avLst/>
          </a:prstGeom>
          <a:solidFill>
            <a:srgbClr val="F6931A"/>
          </a:solidFill>
          <a:ln w="9525" cap="flat" cmpd="sng" algn="ctr">
            <a:no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s-MX" sz="800" b="0" i="0" u="none" strike="noStrike" kern="0" cap="none" spc="0" normalizeH="0" baseline="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TextBox 61"/>
          <p:cNvSpPr txBox="1"/>
          <p:nvPr/>
        </p:nvSpPr>
        <p:spPr>
          <a:xfrm>
            <a:off x="261714" y="1038579"/>
            <a:ext cx="7230795" cy="1200329"/>
          </a:xfrm>
          <a:prstGeom prst="rect">
            <a:avLst/>
          </a:prstGeom>
          <a:noFill/>
        </p:spPr>
        <p:txBody>
          <a:bodyPr wrap="square" rtlCol="0">
            <a:spAutoFit/>
          </a:bodyPr>
          <a:lstStyle/>
          <a:p>
            <a:pPr>
              <a:defRPr/>
            </a:pPr>
            <a:r>
              <a:rPr lang="es-MX" sz="2400" kern="0" spc="20" dirty="0">
                <a:solidFill>
                  <a:srgbClr val="404040"/>
                </a:solidFill>
                <a:latin typeface="Segoe UI Light"/>
                <a:cs typeface="Arial" pitchFamily="34" charset="0"/>
              </a:rPr>
              <a:t>Cuando la prueba pasa, la compilación es implementada a los ambientes en cada etapa del proceso de entrega</a:t>
            </a:r>
          </a:p>
        </p:txBody>
      </p:sp>
      <p:sp>
        <p:nvSpPr>
          <p:cNvPr id="65" name="Title 18"/>
          <p:cNvSpPr txBox="1">
            <a:spLocks/>
          </p:cNvSpPr>
          <p:nvPr/>
        </p:nvSpPr>
        <p:spPr>
          <a:xfrm>
            <a:off x="192549" y="293183"/>
            <a:ext cx="11020884" cy="917575"/>
          </a:xfrm>
          <a:prstGeom prst="rect">
            <a:avLst/>
          </a:prstGeom>
          <a:ln>
            <a:noFill/>
          </a:ln>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s-MX" sz="4800" b="0" i="0" u="none" strike="noStrike" kern="1200" cap="none" spc="-102" normalizeH="0" baseline="0" dirty="0">
                <a:ln w="3175">
                  <a:noFill/>
                </a:ln>
                <a:solidFill>
                  <a:srgbClr val="3D85CD"/>
                </a:solidFill>
                <a:effectLst/>
                <a:uLnTx/>
                <a:uFillTx/>
                <a:latin typeface="Segoe UI Light"/>
                <a:ea typeface="+mn-ea"/>
                <a:cs typeface="Segoe UI" pitchFamily="34" charset="0"/>
              </a:rPr>
              <a:t>3 - Entrega</a:t>
            </a:r>
          </a:p>
        </p:txBody>
      </p:sp>
    </p:spTree>
    <p:extLst>
      <p:ext uri="{BB962C8B-B14F-4D97-AF65-F5344CB8AC3E}">
        <p14:creationId xmlns:p14="http://schemas.microsoft.com/office/powerpoint/2010/main" val="2244635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Xamarin Test Cloud</a:t>
            </a:r>
          </a:p>
        </p:txBody>
      </p:sp>
      <p:sp>
        <p:nvSpPr>
          <p:cNvPr id="5" name="Text Placeholder 4"/>
          <p:cNvSpPr>
            <a:spLocks noGrp="1"/>
          </p:cNvSpPr>
          <p:nvPr>
            <p:ph type="body" sz="quarter" idx="11"/>
          </p:nvPr>
        </p:nvSpPr>
        <p:spPr>
          <a:xfrm>
            <a:off x="269174" y="1785982"/>
            <a:ext cx="5377147" cy="4400307"/>
          </a:xfrm>
        </p:spPr>
        <p:txBody>
          <a:bodyPr/>
          <a:lstStyle/>
          <a:p>
            <a:pPr defTabSz="931367">
              <a:lnSpc>
                <a:spcPct val="100000"/>
              </a:lnSpc>
              <a:spcBef>
                <a:spcPts val="0"/>
              </a:spcBef>
              <a:buClr>
                <a:srgbClr val="FFFFFF"/>
              </a:buClr>
              <a:buSzTx/>
              <a:defRPr/>
            </a:pPr>
            <a:r>
              <a:rPr lang="es-MX" sz="2744" dirty="0">
                <a:solidFill>
                  <a:srgbClr val="FFFFFF"/>
                </a:solidFill>
              </a:rPr>
              <a:t>Mas de 2,000 dispositivos</a:t>
            </a:r>
          </a:p>
          <a:p>
            <a:pPr defTabSz="912750">
              <a:lnSpc>
                <a:spcPct val="100000"/>
              </a:lnSpc>
              <a:spcBef>
                <a:spcPts val="490"/>
              </a:spcBef>
              <a:buSzTx/>
              <a:defRPr/>
            </a:pPr>
            <a:r>
              <a:rPr lang="es-MX" sz="1764" dirty="0">
                <a:solidFill>
                  <a:srgbClr val="FFFFFF"/>
                </a:solidFill>
              </a:rPr>
              <a:t>Automatiza las pruebas de tu app en mas de 2000 diferentes dispositivos, prueba todo lo que los usuarios hacen sin problemas de desempeño y con monitoreo de memoria y desempeño</a:t>
            </a:r>
          </a:p>
          <a:p>
            <a:pPr defTabSz="912750">
              <a:lnSpc>
                <a:spcPct val="100000"/>
              </a:lnSpc>
              <a:spcBef>
                <a:spcPts val="490"/>
              </a:spcBef>
              <a:buSzTx/>
              <a:defRPr/>
            </a:pPr>
            <a:r>
              <a:rPr lang="es-MX" sz="2744" dirty="0">
                <a:solidFill>
                  <a:srgbClr val="FFFFFF"/>
                </a:solidFill>
              </a:rPr>
              <a:t>Dispositivos reales pruebas reales</a:t>
            </a:r>
          </a:p>
          <a:p>
            <a:pPr marL="280064" indent="-280064" defTabSz="912750">
              <a:lnSpc>
                <a:spcPct val="100000"/>
              </a:lnSpc>
              <a:spcBef>
                <a:spcPts val="490"/>
              </a:spcBef>
              <a:buSzTx/>
              <a:buFont typeface="Arial" panose="020B0604020202020204" pitchFamily="34" charset="0"/>
              <a:buChar char="•"/>
              <a:defRPr/>
            </a:pPr>
            <a:r>
              <a:rPr lang="es-MX" sz="1764" spc="-29" dirty="0">
                <a:solidFill>
                  <a:srgbClr val="FFFFFF"/>
                </a:solidFill>
              </a:rPr>
              <a:t>Asegura la calidad de las pruebas en dispositivos reales</a:t>
            </a:r>
          </a:p>
          <a:p>
            <a:pPr marL="280064" indent="-280064" defTabSz="912750">
              <a:lnSpc>
                <a:spcPct val="100000"/>
              </a:lnSpc>
              <a:spcBef>
                <a:spcPts val="490"/>
              </a:spcBef>
              <a:buSzTx/>
              <a:buFont typeface="Arial" panose="020B0604020202020204" pitchFamily="34" charset="0"/>
              <a:buChar char="•"/>
              <a:defRPr/>
            </a:pPr>
            <a:r>
              <a:rPr lang="es-MX" sz="1764" spc="-29" dirty="0">
                <a:solidFill>
                  <a:srgbClr val="FFFFFF"/>
                </a:solidFill>
              </a:rPr>
              <a:t>Automatiza las pruebas de apps en dispositivos reales</a:t>
            </a:r>
          </a:p>
          <a:p>
            <a:pPr marL="280064" indent="-280064" defTabSz="912750">
              <a:lnSpc>
                <a:spcPct val="100000"/>
              </a:lnSpc>
              <a:spcBef>
                <a:spcPts val="490"/>
              </a:spcBef>
              <a:buSzTx/>
              <a:buFont typeface="Arial" panose="020B0604020202020204" pitchFamily="34" charset="0"/>
              <a:buChar char="•"/>
              <a:defRPr/>
            </a:pPr>
            <a:r>
              <a:rPr lang="es-MX" sz="1764" spc="-29" dirty="0">
                <a:solidFill>
                  <a:srgbClr val="FFFFFF"/>
                </a:solidFill>
              </a:rPr>
              <a:t>Utiliza C#, Ruby, o </a:t>
            </a:r>
            <a:r>
              <a:rPr lang="es-MX" sz="1764" spc="-29" dirty="0" err="1">
                <a:solidFill>
                  <a:srgbClr val="FFFFFF"/>
                </a:solidFill>
              </a:rPr>
              <a:t>Cucumber</a:t>
            </a:r>
            <a:r>
              <a:rPr lang="es-MX" sz="1764" spc="-29" dirty="0">
                <a:solidFill>
                  <a:srgbClr val="FFFFFF"/>
                </a:solidFill>
              </a:rPr>
              <a:t> para crear pruebas automáticas</a:t>
            </a:r>
          </a:p>
          <a:p>
            <a:pPr marL="280064" indent="-280064" defTabSz="912750">
              <a:lnSpc>
                <a:spcPct val="100000"/>
              </a:lnSpc>
              <a:spcBef>
                <a:spcPts val="490"/>
              </a:spcBef>
              <a:buSzTx/>
              <a:buFont typeface="Arial" panose="020B0604020202020204" pitchFamily="34" charset="0"/>
              <a:buChar char="•"/>
              <a:defRPr/>
            </a:pPr>
            <a:r>
              <a:rPr lang="es-MX" sz="1764" spc="-29" dirty="0">
                <a:solidFill>
                  <a:srgbClr val="FFFFFF"/>
                </a:solidFill>
              </a:rPr>
              <a:t>Se integra con sistemas de integración continua</a:t>
            </a:r>
            <a:endParaRPr lang="es-MX" sz="1764" spc="-20" dirty="0">
              <a:solidFill>
                <a:srgbClr val="FFFFFF"/>
              </a:solidFill>
            </a:endParaRPr>
          </a:p>
        </p:txBody>
      </p:sp>
      <p:pic>
        <p:nvPicPr>
          <p:cNvPr id="6" name="Picture Placeholder 3"/>
          <p:cNvPicPr>
            <a:picLocks noChangeAspect="1"/>
          </p:cNvPicPr>
          <p:nvPr/>
        </p:nvPicPr>
        <p:blipFill>
          <a:blip r:embed="rId2">
            <a:extLst>
              <a:ext uri="{28A0092B-C50C-407E-A947-70E740481C1C}">
                <a14:useLocalDpi xmlns:a14="http://schemas.microsoft.com/office/drawing/2010/main" val="0"/>
              </a:ext>
            </a:extLst>
          </a:blip>
          <a:srcRect l="4139" r="4139"/>
          <a:stretch>
            <a:fillRect/>
          </a:stretch>
        </p:blipFill>
        <p:spPr>
          <a:xfrm>
            <a:off x="6102059" y="5269"/>
            <a:ext cx="6086766" cy="6847463"/>
          </a:xfrm>
          <a:prstGeom prst="rect">
            <a:avLst/>
          </a:prstGeom>
        </p:spPr>
      </p:pic>
    </p:spTree>
    <p:extLst>
      <p:ext uri="{BB962C8B-B14F-4D97-AF65-F5344CB8AC3E}">
        <p14:creationId xmlns:p14="http://schemas.microsoft.com/office/powerpoint/2010/main" val="4087463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638933"/>
            <a:ext cx="8988552" cy="1493838"/>
          </a:xfrm>
        </p:spPr>
        <p:txBody>
          <a:bodyPr/>
          <a:lstStyle/>
          <a:p>
            <a:r>
              <a:rPr lang="es-MX" sz="8000" b="1" dirty="0">
                <a:solidFill>
                  <a:schemeClr val="bg2"/>
                </a:solidFill>
              </a:rPr>
              <a:t>Demo </a:t>
            </a:r>
            <a:r>
              <a:rPr lang="es-MX" sz="8000" b="1" dirty="0" err="1">
                <a:solidFill>
                  <a:schemeClr val="bg2"/>
                </a:solidFill>
              </a:rPr>
              <a:t>Xamarin</a:t>
            </a:r>
            <a:r>
              <a:rPr lang="es-MX" sz="8000" b="1" dirty="0">
                <a:solidFill>
                  <a:schemeClr val="bg2"/>
                </a:solidFill>
              </a:rPr>
              <a:t>….</a:t>
            </a:r>
            <a:endParaRPr lang="en-US" sz="8000" b="1" dirty="0">
              <a:solidFill>
                <a:schemeClr val="bg2"/>
              </a:solidFill>
            </a:endParaRPr>
          </a:p>
        </p:txBody>
      </p:sp>
    </p:spTree>
    <p:extLst>
      <p:ext uri="{BB962C8B-B14F-4D97-AF65-F5344CB8AC3E}">
        <p14:creationId xmlns:p14="http://schemas.microsoft.com/office/powerpoint/2010/main" val="198527460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p:cNvSpPr/>
          <p:nvPr/>
        </p:nvSpPr>
        <p:spPr bwMode="auto">
          <a:xfrm rot="16200000" flipV="1">
            <a:off x="4758591" y="3277094"/>
            <a:ext cx="2880000" cy="72000"/>
          </a:xfrm>
          <a:prstGeom prst="rect">
            <a:avLst/>
          </a:prstGeom>
          <a:solidFill>
            <a:srgbClr val="F5931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s-MX" sz="2400" b="0" i="0" u="none" strike="noStrike" kern="0" cap="none" spc="0" normalizeH="0" baseline="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 name="Picture 73"/>
          <p:cNvPicPr>
            <a:picLocks noChangeAspect="1"/>
          </p:cNvPicPr>
          <p:nvPr/>
        </p:nvPicPr>
        <p:blipFill rotWithShape="1">
          <a:blip r:embed="rId2"/>
          <a:srcRect l="10669" t="4791" r="13686" b="52043"/>
          <a:stretch/>
        </p:blipFill>
        <p:spPr>
          <a:xfrm>
            <a:off x="3915515" y="4450081"/>
            <a:ext cx="4602480" cy="2407919"/>
          </a:xfrm>
          <a:prstGeom prst="rect">
            <a:avLst/>
          </a:prstGeom>
        </p:spPr>
      </p:pic>
      <p:sp>
        <p:nvSpPr>
          <p:cNvPr id="75" name="Oval 74"/>
          <p:cNvSpPr/>
          <p:nvPr/>
        </p:nvSpPr>
        <p:spPr bwMode="auto">
          <a:xfrm>
            <a:off x="5962149" y="4463714"/>
            <a:ext cx="457196" cy="457196"/>
          </a:xfrm>
          <a:prstGeom prst="ellipse">
            <a:avLst/>
          </a:prstGeom>
          <a:solidFill>
            <a:srgbClr val="F6931A"/>
          </a:solidFill>
          <a:ln w="76200" cap="flat" cmpd="sng" algn="ctr">
            <a:solidFill>
              <a:srgbClr val="F6931A"/>
            </a:solidFill>
            <a:prstDash val="solid"/>
            <a:headEnd type="none" w="med" len="med"/>
            <a:tailEnd type="none" w="med" len="med"/>
          </a:ln>
          <a:effectLst/>
        </p:spPr>
        <p:txBody>
          <a:bodyPr rot="0" spcFirstLastPara="0" vertOverflow="overflow" horzOverflow="overflow" vert="horz" wrap="square" lIns="144000" tIns="146304" rIns="182880" bIns="10800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s-MX" sz="2400" b="0" i="0" u="none" strike="noStrike" kern="0" cap="none" spc="0" normalizeH="0" baseline="0" dirty="0">
                <a:ln>
                  <a:noFill/>
                </a:ln>
                <a:solidFill>
                  <a:srgbClr val="FFFFFF"/>
                </a:solidFill>
                <a:effectLst/>
                <a:uLnTx/>
                <a:uFillTx/>
                <a:latin typeface="Segoe UI Light"/>
                <a:ea typeface="Segoe UI" pitchFamily="34" charset="0"/>
                <a:cs typeface="Segoe UI" pitchFamily="34" charset="0"/>
              </a:rPr>
              <a:t>4</a:t>
            </a:r>
          </a:p>
        </p:txBody>
      </p:sp>
      <p:cxnSp>
        <p:nvCxnSpPr>
          <p:cNvPr id="76" name="Straight Connector 75"/>
          <p:cNvCxnSpPr/>
          <p:nvPr/>
        </p:nvCxnSpPr>
        <p:spPr>
          <a:xfrm rot="16200000">
            <a:off x="6796690" y="3320467"/>
            <a:ext cx="0" cy="695750"/>
          </a:xfrm>
          <a:prstGeom prst="line">
            <a:avLst/>
          </a:prstGeom>
          <a:noFill/>
          <a:ln w="38100" cap="rnd" cmpd="sng" algn="ctr">
            <a:solidFill>
              <a:srgbClr val="F6931A"/>
            </a:solidFill>
            <a:prstDash val="sysDot"/>
            <a:headEnd type="none"/>
            <a:tailEnd type="oval"/>
          </a:ln>
          <a:effectLst/>
        </p:spPr>
      </p:cxnSp>
      <p:sp>
        <p:nvSpPr>
          <p:cNvPr id="77" name="TextBox 76"/>
          <p:cNvSpPr txBox="1"/>
          <p:nvPr/>
        </p:nvSpPr>
        <p:spPr>
          <a:xfrm>
            <a:off x="7332065" y="3506341"/>
            <a:ext cx="1185930" cy="324000"/>
          </a:xfrm>
          <a:prstGeom prst="rect">
            <a:avLst/>
          </a:prstGeom>
          <a:noFill/>
        </p:spPr>
        <p:txBody>
          <a:bodyPr wrap="square" lIns="0" tIns="0" rIns="0" bIns="0" rtlCol="0" anchor="ctr" anchorCtr="0">
            <a:noAutofit/>
          </a:bodyPr>
          <a:lstStyle/>
          <a:p>
            <a:pPr>
              <a:defRPr/>
            </a:pPr>
            <a:r>
              <a:rPr lang="es-MX" sz="1600" kern="0" dirty="0">
                <a:solidFill>
                  <a:srgbClr val="F6931A"/>
                </a:solidFill>
                <a:cs typeface="Arial" pitchFamily="34" charset="0"/>
              </a:rPr>
              <a:t>Monitoreo</a:t>
            </a:r>
          </a:p>
        </p:txBody>
      </p:sp>
      <p:sp>
        <p:nvSpPr>
          <p:cNvPr id="78" name="Oval 77"/>
          <p:cNvSpPr/>
          <p:nvPr/>
        </p:nvSpPr>
        <p:spPr bwMode="auto">
          <a:xfrm rot="16200000">
            <a:off x="6002382" y="3485463"/>
            <a:ext cx="365757" cy="365757"/>
          </a:xfrm>
          <a:prstGeom prst="ellipse">
            <a:avLst/>
          </a:prstGeom>
          <a:solidFill>
            <a:srgbClr val="FFFFFF"/>
          </a:solidFill>
          <a:ln w="38100" cap="flat" cmpd="sng" algn="ctr">
            <a:solidFill>
              <a:srgbClr val="F6931A"/>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s-MX" sz="2400" b="0" i="0" u="none" strike="noStrike" kern="0" cap="none" spc="0" normalizeH="0" baseline="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9" name="Straight Connector 78"/>
          <p:cNvCxnSpPr/>
          <p:nvPr/>
        </p:nvCxnSpPr>
        <p:spPr>
          <a:xfrm rot="5400000" flipH="1">
            <a:off x="5739267" y="2340264"/>
            <a:ext cx="0" cy="695750"/>
          </a:xfrm>
          <a:prstGeom prst="line">
            <a:avLst/>
          </a:prstGeom>
          <a:noFill/>
          <a:ln w="38100" cap="rnd" cmpd="sng" algn="ctr">
            <a:solidFill>
              <a:srgbClr val="F6931A"/>
            </a:solidFill>
            <a:prstDash val="sysDot"/>
            <a:headEnd type="none"/>
            <a:tailEnd type="oval"/>
          </a:ln>
          <a:effectLst/>
        </p:spPr>
      </p:cxnSp>
      <p:sp>
        <p:nvSpPr>
          <p:cNvPr id="80" name="Oval 79"/>
          <p:cNvSpPr/>
          <p:nvPr/>
        </p:nvSpPr>
        <p:spPr bwMode="auto">
          <a:xfrm rot="16200000">
            <a:off x="6002381" y="2505261"/>
            <a:ext cx="365757" cy="365757"/>
          </a:xfrm>
          <a:prstGeom prst="ellipse">
            <a:avLst/>
          </a:prstGeom>
          <a:solidFill>
            <a:srgbClr val="FFFFFF"/>
          </a:solidFill>
          <a:ln w="38100" cap="flat" cmpd="sng" algn="ctr">
            <a:solidFill>
              <a:srgbClr val="F6931A"/>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s-MX" sz="2400" b="0" i="0" u="none" strike="noStrike" kern="0" cap="none" spc="0" normalizeH="0" baseline="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TextBox 80"/>
          <p:cNvSpPr txBox="1"/>
          <p:nvPr/>
        </p:nvSpPr>
        <p:spPr>
          <a:xfrm>
            <a:off x="3514726" y="2517385"/>
            <a:ext cx="1687604" cy="338554"/>
          </a:xfrm>
          <a:prstGeom prst="rect">
            <a:avLst/>
          </a:prstGeom>
          <a:noFill/>
        </p:spPr>
        <p:txBody>
          <a:bodyPr wrap="square" lIns="0" tIns="0" rIns="0" bIns="0" rtlCol="0" anchor="ctr">
            <a:noAutofit/>
          </a:bodyPr>
          <a:lstStyle/>
          <a:p>
            <a:pPr algn="r">
              <a:defRPr/>
            </a:pPr>
            <a:r>
              <a:rPr lang="es-MX" sz="1600" kern="0" dirty="0">
                <a:solidFill>
                  <a:srgbClr val="F6931A"/>
                </a:solidFill>
                <a:cs typeface="Arial" pitchFamily="34" charset="0"/>
              </a:rPr>
              <a:t>Retroalimentación</a:t>
            </a:r>
          </a:p>
        </p:txBody>
      </p:sp>
      <p:sp>
        <p:nvSpPr>
          <p:cNvPr id="82" name="Rectangle 81"/>
          <p:cNvSpPr/>
          <p:nvPr/>
        </p:nvSpPr>
        <p:spPr>
          <a:xfrm>
            <a:off x="6496076" y="1640374"/>
            <a:ext cx="3759362"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MX" sz="2400" b="0" i="0" u="none" strike="noStrike" kern="0" cap="none" spc="0" normalizeH="0" baseline="0" dirty="0">
                <a:ln>
                  <a:noFill/>
                </a:ln>
                <a:solidFill>
                  <a:srgbClr val="C02DA2"/>
                </a:solidFill>
                <a:effectLst/>
                <a:uLnTx/>
                <a:uFillTx/>
                <a:latin typeface="Segoe UI Light"/>
                <a:cs typeface="Arial" pitchFamily="34" charset="0"/>
              </a:rPr>
              <a:t>Planea la siguiente iteración</a:t>
            </a:r>
            <a:endParaRPr kumimoji="0" lang="es-MX" sz="1800" b="0" i="0" u="none" strike="noStrike" kern="0" cap="none" spc="0" normalizeH="0" baseline="0" dirty="0">
              <a:ln>
                <a:noFill/>
              </a:ln>
              <a:solidFill>
                <a:srgbClr val="C02DA2"/>
              </a:solidFill>
              <a:effectLst/>
              <a:uLnTx/>
              <a:uFillTx/>
            </a:endParaRPr>
          </a:p>
        </p:txBody>
      </p:sp>
      <p:sp>
        <p:nvSpPr>
          <p:cNvPr id="83" name="Isosceles Triangle 82"/>
          <p:cNvSpPr/>
          <p:nvPr/>
        </p:nvSpPr>
        <p:spPr bwMode="auto">
          <a:xfrm rot="10800000" flipV="1">
            <a:off x="5944137" y="1560147"/>
            <a:ext cx="510159" cy="439792"/>
          </a:xfrm>
          <a:prstGeom prst="triangle">
            <a:avLst/>
          </a:prstGeom>
          <a:solidFill>
            <a:srgbClr val="C02DA2"/>
          </a:solidFill>
          <a:ln w="9525" cap="flat" cmpd="sng" algn="ctr">
            <a:noFill/>
            <a:prstDash val="solid"/>
            <a:headEnd type="none" w="med" len="med"/>
            <a:tailEnd type="none" w="med" len="med"/>
          </a:ln>
          <a:effectLst/>
        </p:spPr>
        <p:txBody>
          <a:bodyPr lIns="91440" tIns="91440" rIns="34294" bIns="34294" rtlCol="0" anchor="b" anchorCtr="0"/>
          <a:lstStyle/>
          <a:p>
            <a:pPr marL="0" marR="0" lvl="0" indent="0" algn="ctr" defTabSz="932406" eaLnBrk="1" fontAlgn="auto" latinLnBrk="0" hangingPunct="1">
              <a:lnSpc>
                <a:spcPct val="100000"/>
              </a:lnSpc>
              <a:spcBef>
                <a:spcPts val="0"/>
              </a:spcBef>
              <a:spcAft>
                <a:spcPts val="0"/>
              </a:spcAft>
              <a:buClrTx/>
              <a:buSzTx/>
              <a:buFontTx/>
              <a:buNone/>
              <a:tabLst/>
              <a:defRPr/>
            </a:pPr>
            <a:endParaRPr kumimoji="0" lang="es-MX" sz="800" b="0" i="0" u="none" strike="noStrike" kern="0" cap="none" spc="0" normalizeH="0" baseline="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TextBox 83"/>
          <p:cNvSpPr txBox="1"/>
          <p:nvPr/>
        </p:nvSpPr>
        <p:spPr>
          <a:xfrm>
            <a:off x="250563" y="1038579"/>
            <a:ext cx="10798437" cy="830997"/>
          </a:xfrm>
          <a:prstGeom prst="rect">
            <a:avLst/>
          </a:prstGeom>
          <a:noFill/>
        </p:spPr>
        <p:txBody>
          <a:bodyPr wrap="square" rtlCol="0">
            <a:spAutoFit/>
          </a:bodyPr>
          <a:lstStyle/>
          <a:p>
            <a:pPr>
              <a:defRPr/>
            </a:pPr>
            <a:r>
              <a:rPr lang="es-MX" sz="2400" kern="0" spc="20" dirty="0">
                <a:solidFill>
                  <a:srgbClr val="404040"/>
                </a:solidFill>
                <a:latin typeface="Segoe UI Light"/>
                <a:cs typeface="Arial" pitchFamily="34" charset="0"/>
              </a:rPr>
              <a:t>Aprende y entiende como los usuarios utilizan tu aplicación, como reaccionar y rápidamente arreglar incidentes y defectos</a:t>
            </a:r>
          </a:p>
        </p:txBody>
      </p:sp>
      <p:sp>
        <p:nvSpPr>
          <p:cNvPr id="85" name="Title 18"/>
          <p:cNvSpPr txBox="1">
            <a:spLocks/>
          </p:cNvSpPr>
          <p:nvPr/>
        </p:nvSpPr>
        <p:spPr>
          <a:xfrm>
            <a:off x="181398" y="293183"/>
            <a:ext cx="11020884" cy="917575"/>
          </a:xfrm>
          <a:prstGeom prst="rect">
            <a:avLst/>
          </a:prstGeom>
          <a:ln>
            <a:noFill/>
          </a:ln>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s-MX" sz="4800" b="0" i="0" u="none" strike="noStrike" kern="1200" cap="none" spc="-102" normalizeH="0" baseline="0" dirty="0">
                <a:ln w="3175">
                  <a:noFill/>
                </a:ln>
                <a:solidFill>
                  <a:srgbClr val="FC961B"/>
                </a:solidFill>
                <a:effectLst/>
                <a:uLnTx/>
                <a:uFillTx/>
                <a:latin typeface="Segoe UI Light"/>
                <a:ea typeface="+mn-ea"/>
                <a:cs typeface="Segoe UI" pitchFamily="34" charset="0"/>
              </a:rPr>
              <a:t>4 – Monitorea + Aprende</a:t>
            </a:r>
          </a:p>
        </p:txBody>
      </p:sp>
    </p:spTree>
    <p:extLst>
      <p:ext uri="{BB962C8B-B14F-4D97-AF65-F5344CB8AC3E}">
        <p14:creationId xmlns:p14="http://schemas.microsoft.com/office/powerpoint/2010/main" val="15024401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8163" y="288925"/>
            <a:ext cx="11650662" cy="900113"/>
          </a:xfrm>
        </p:spPr>
        <p:txBody>
          <a:bodyPr/>
          <a:lstStyle/>
          <a:p>
            <a:r>
              <a:rPr lang="en-US" dirty="0">
                <a:solidFill>
                  <a:schemeClr val="bg1"/>
                </a:solidFill>
              </a:rPr>
              <a:t>DevOps: </a:t>
            </a:r>
            <a:r>
              <a:rPr lang="en-US" dirty="0" err="1">
                <a:solidFill>
                  <a:schemeClr val="bg1"/>
                </a:solidFill>
              </a:rPr>
              <a:t>Tres</a:t>
            </a:r>
            <a:r>
              <a:rPr lang="en-US" dirty="0">
                <a:solidFill>
                  <a:schemeClr val="bg1"/>
                </a:solidFill>
              </a:rPr>
              <a:t> </a:t>
            </a:r>
            <a:r>
              <a:rPr lang="en-US" dirty="0" err="1">
                <a:solidFill>
                  <a:schemeClr val="bg1"/>
                </a:solidFill>
              </a:rPr>
              <a:t>componentes</a:t>
            </a:r>
            <a:r>
              <a:rPr lang="en-US" dirty="0">
                <a:solidFill>
                  <a:schemeClr val="bg1"/>
                </a:solidFill>
              </a:rPr>
              <a:t> clave</a:t>
            </a:r>
          </a:p>
        </p:txBody>
      </p:sp>
      <p:grpSp>
        <p:nvGrpSpPr>
          <p:cNvPr id="8" name="Group 7"/>
          <p:cNvGrpSpPr/>
          <p:nvPr/>
        </p:nvGrpSpPr>
        <p:grpSpPr>
          <a:xfrm>
            <a:off x="4273425" y="5511491"/>
            <a:ext cx="3577790" cy="869708"/>
            <a:chOff x="4359987" y="5622366"/>
            <a:chExt cx="3651001" cy="887505"/>
          </a:xfrm>
          <a:solidFill>
            <a:srgbClr val="B4009E"/>
          </a:solidFill>
        </p:grpSpPr>
        <p:sp>
          <p:nvSpPr>
            <p:cNvPr id="13" name="Rectangle 12"/>
            <p:cNvSpPr/>
            <p:nvPr/>
          </p:nvSpPr>
          <p:spPr bwMode="auto">
            <a:xfrm>
              <a:off x="4359987"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740" fontAlgn="base">
                <a:spcBef>
                  <a:spcPct val="0"/>
                </a:spcBef>
                <a:spcAft>
                  <a:spcPct val="0"/>
                </a:spcAft>
              </a:pPr>
              <a:r>
                <a:rPr lang="en-US" sz="5292" b="1" kern="0" dirty="0">
                  <a:ln w="0"/>
                  <a:gradFill>
                    <a:gsLst>
                      <a:gs pos="1250">
                        <a:schemeClr val="bg1"/>
                      </a:gs>
                      <a:gs pos="100000">
                        <a:schemeClr val="bg1"/>
                      </a:gs>
                    </a:gsLst>
                    <a:lin ang="0" scaled="0"/>
                  </a:gradFill>
                </a:rPr>
                <a:t>2</a:t>
              </a:r>
            </a:p>
          </p:txBody>
        </p:sp>
        <p:sp>
          <p:nvSpPr>
            <p:cNvPr id="14" name="Rectangle 13"/>
            <p:cNvSpPr/>
            <p:nvPr/>
          </p:nvSpPr>
          <p:spPr bwMode="auto">
            <a:xfrm>
              <a:off x="5292296"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13" tIns="45701" rIns="0" bIns="45701" numCol="1" rtlCol="0" anchor="ctr" anchorCtr="0" compatLnSpc="1">
              <a:prstTxWarp prst="textNoShape">
                <a:avLst/>
              </a:prstTxWarp>
            </a:bodyPr>
            <a:lstStyle/>
            <a:p>
              <a:pPr defTabSz="913740" fontAlgn="base">
                <a:spcBef>
                  <a:spcPct val="0"/>
                </a:spcBef>
                <a:spcAft>
                  <a:spcPct val="0"/>
                </a:spcAft>
              </a:pPr>
              <a:r>
                <a:rPr lang="es-MX" sz="3919" kern="0" dirty="0">
                  <a:ln w="0"/>
                  <a:gradFill>
                    <a:gsLst>
                      <a:gs pos="1250">
                        <a:schemeClr val="bg1"/>
                      </a:gs>
                      <a:gs pos="100000">
                        <a:schemeClr val="bg1"/>
                      </a:gs>
                    </a:gsLst>
                    <a:lin ang="0" scaled="0"/>
                  </a:gradFill>
                  <a:latin typeface="Segoe UI Light"/>
                </a:rPr>
                <a:t>Procesos</a:t>
              </a:r>
            </a:p>
          </p:txBody>
        </p:sp>
      </p:grpSp>
      <p:grpSp>
        <p:nvGrpSpPr>
          <p:cNvPr id="9" name="Group 8"/>
          <p:cNvGrpSpPr/>
          <p:nvPr/>
        </p:nvGrpSpPr>
        <p:grpSpPr>
          <a:xfrm>
            <a:off x="8044758" y="5511492"/>
            <a:ext cx="3577789" cy="869708"/>
            <a:chOff x="8208492" y="5622366"/>
            <a:chExt cx="3651000" cy="887505"/>
          </a:xfrm>
          <a:solidFill>
            <a:srgbClr val="E81123"/>
          </a:solidFill>
        </p:grpSpPr>
        <p:sp>
          <p:nvSpPr>
            <p:cNvPr id="15" name="Rectangle 14"/>
            <p:cNvSpPr/>
            <p:nvPr/>
          </p:nvSpPr>
          <p:spPr bwMode="auto">
            <a:xfrm>
              <a:off x="820849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740" fontAlgn="base">
                <a:spcBef>
                  <a:spcPct val="0"/>
                </a:spcBef>
                <a:spcAft>
                  <a:spcPct val="0"/>
                </a:spcAft>
              </a:pPr>
              <a:r>
                <a:rPr lang="en-US" sz="5292" b="1" kern="0" dirty="0">
                  <a:ln w="0"/>
                  <a:gradFill>
                    <a:gsLst>
                      <a:gs pos="1250">
                        <a:schemeClr val="bg1"/>
                      </a:gs>
                      <a:gs pos="100000">
                        <a:schemeClr val="bg1"/>
                      </a:gs>
                    </a:gsLst>
                    <a:lin ang="0" scaled="0"/>
                  </a:gradFill>
                </a:rPr>
                <a:t>3</a:t>
              </a:r>
            </a:p>
          </p:txBody>
        </p:sp>
        <p:sp>
          <p:nvSpPr>
            <p:cNvPr id="16" name="Rectangle 15"/>
            <p:cNvSpPr/>
            <p:nvPr/>
          </p:nvSpPr>
          <p:spPr bwMode="auto">
            <a:xfrm>
              <a:off x="9140800"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13" tIns="45701" rIns="0" bIns="45701" numCol="1" rtlCol="0" anchor="ctr" anchorCtr="0" compatLnSpc="1">
              <a:prstTxWarp prst="textNoShape">
                <a:avLst/>
              </a:prstTxWarp>
            </a:bodyPr>
            <a:lstStyle/>
            <a:p>
              <a:pPr defTabSz="913740" fontAlgn="base">
                <a:spcBef>
                  <a:spcPct val="0"/>
                </a:spcBef>
                <a:spcAft>
                  <a:spcPct val="0"/>
                </a:spcAft>
              </a:pPr>
              <a:r>
                <a:rPr lang="es-MX" sz="3919" kern="0" dirty="0">
                  <a:ln w="0"/>
                  <a:gradFill>
                    <a:gsLst>
                      <a:gs pos="1250">
                        <a:schemeClr val="bg1"/>
                      </a:gs>
                      <a:gs pos="100000">
                        <a:schemeClr val="bg1"/>
                      </a:gs>
                    </a:gsLst>
                    <a:lin ang="0" scaled="0"/>
                  </a:gradFill>
                  <a:latin typeface="Segoe UI Light"/>
                </a:rPr>
                <a:t>Productos</a:t>
              </a:r>
            </a:p>
          </p:txBody>
        </p:sp>
      </p:grpSp>
      <p:grpSp>
        <p:nvGrpSpPr>
          <p:cNvPr id="19" name="Group 18"/>
          <p:cNvGrpSpPr/>
          <p:nvPr/>
        </p:nvGrpSpPr>
        <p:grpSpPr>
          <a:xfrm>
            <a:off x="502091" y="5516700"/>
            <a:ext cx="3577790" cy="869708"/>
            <a:chOff x="511482" y="5622366"/>
            <a:chExt cx="3651001" cy="887505"/>
          </a:xfrm>
          <a:solidFill>
            <a:srgbClr val="5C2D91"/>
          </a:solidFill>
        </p:grpSpPr>
        <p:sp>
          <p:nvSpPr>
            <p:cNvPr id="21" name="Rectangle 20"/>
            <p:cNvSpPr/>
            <p:nvPr/>
          </p:nvSpPr>
          <p:spPr bwMode="auto">
            <a:xfrm>
              <a:off x="511482" y="5622366"/>
              <a:ext cx="914400"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1" rIns="0" bIns="45701" numCol="1" rtlCol="0" anchor="ctr" anchorCtr="0" compatLnSpc="1">
              <a:prstTxWarp prst="textNoShape">
                <a:avLst/>
              </a:prstTxWarp>
            </a:bodyPr>
            <a:lstStyle/>
            <a:p>
              <a:pPr algn="ctr" defTabSz="913740" fontAlgn="base">
                <a:spcBef>
                  <a:spcPct val="0"/>
                </a:spcBef>
                <a:spcAft>
                  <a:spcPct val="0"/>
                </a:spcAft>
              </a:pPr>
              <a:r>
                <a:rPr lang="en-US" sz="5292" b="1" kern="0" dirty="0">
                  <a:ln w="0"/>
                  <a:gradFill>
                    <a:gsLst>
                      <a:gs pos="1250">
                        <a:schemeClr val="bg1"/>
                      </a:gs>
                      <a:gs pos="100000">
                        <a:schemeClr val="bg1"/>
                      </a:gs>
                    </a:gsLst>
                    <a:lin ang="0" scaled="0"/>
                  </a:gradFill>
                </a:rPr>
                <a:t>1</a:t>
              </a:r>
            </a:p>
          </p:txBody>
        </p:sp>
        <p:sp>
          <p:nvSpPr>
            <p:cNvPr id="24" name="Rectangle 23"/>
            <p:cNvSpPr/>
            <p:nvPr/>
          </p:nvSpPr>
          <p:spPr bwMode="auto">
            <a:xfrm>
              <a:off x="1443791" y="5622366"/>
              <a:ext cx="2718692" cy="887505"/>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13" tIns="45701" rIns="0" bIns="45701" numCol="1" rtlCol="0" anchor="ctr" anchorCtr="0" compatLnSpc="1">
              <a:prstTxWarp prst="textNoShape">
                <a:avLst/>
              </a:prstTxWarp>
            </a:bodyPr>
            <a:lstStyle/>
            <a:p>
              <a:pPr defTabSz="913740" fontAlgn="base">
                <a:spcBef>
                  <a:spcPct val="0"/>
                </a:spcBef>
                <a:spcAft>
                  <a:spcPct val="0"/>
                </a:spcAft>
              </a:pPr>
              <a:r>
                <a:rPr lang="es-MX" sz="3919" kern="0" dirty="0">
                  <a:ln w="0"/>
                  <a:gradFill>
                    <a:gsLst>
                      <a:gs pos="1250">
                        <a:schemeClr val="bg1"/>
                      </a:gs>
                      <a:gs pos="100000">
                        <a:schemeClr val="bg1"/>
                      </a:gs>
                    </a:gsLst>
                    <a:lin ang="0" scaled="0"/>
                  </a:gradFill>
                  <a:latin typeface="Segoe UI Light"/>
                </a:rPr>
                <a:t>Personas</a:t>
              </a:r>
            </a:p>
          </p:txBody>
        </p:sp>
      </p:gr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224" y="2060890"/>
            <a:ext cx="1690622" cy="3025968"/>
          </a:xfrm>
          <a:prstGeom prst="rect">
            <a:avLst/>
          </a:prstGeom>
        </p:spPr>
      </p:pic>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1378" y="2432465"/>
            <a:ext cx="1303658" cy="2559203"/>
          </a:xfrm>
          <a:prstGeom prst="rect">
            <a:avLst/>
          </a:prstGeom>
        </p:spPr>
      </p:pic>
      <p:grpSp>
        <p:nvGrpSpPr>
          <p:cNvPr id="5" name="Group 4"/>
          <p:cNvGrpSpPr/>
          <p:nvPr/>
        </p:nvGrpSpPr>
        <p:grpSpPr>
          <a:xfrm>
            <a:off x="4477832" y="2059604"/>
            <a:ext cx="3233161" cy="3234275"/>
            <a:chOff x="3763989" y="1325427"/>
            <a:chExt cx="4610100" cy="4611688"/>
          </a:xfrm>
        </p:grpSpPr>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6300" y="2709936"/>
              <a:ext cx="1717500" cy="1552700"/>
            </a:xfrm>
            <a:prstGeom prst="rect">
              <a:avLst/>
            </a:prstGeom>
          </p:spPr>
        </p:pic>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1892" y="2730500"/>
              <a:ext cx="1772163" cy="1609471"/>
            </a:xfrm>
            <a:prstGeom prst="rect">
              <a:avLst/>
            </a:prstGeom>
          </p:spPr>
        </p:pic>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7154" y="3677327"/>
              <a:ext cx="248694" cy="204640"/>
            </a:xfrm>
            <a:prstGeom prst="rect">
              <a:avLst/>
            </a:prstGeom>
          </p:spPr>
        </p:pic>
        <p:pic>
          <p:nvPicPr>
            <p:cNvPr id="31" name="Picture 30"/>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844108" y="1405778"/>
              <a:ext cx="4449971" cy="4450143"/>
            </a:xfrm>
            <a:prstGeom prst="rect">
              <a:avLst/>
            </a:prstGeom>
          </p:spPr>
        </p:pic>
        <p:sp>
          <p:nvSpPr>
            <p:cNvPr id="32" name="Freeform 8"/>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33" name="Freeform 10"/>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34" name="Freeform 13"/>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35" name="Freeform 7"/>
            <p:cNvSpPr>
              <a:spLocks/>
            </p:cNvSpPr>
            <p:nvPr/>
          </p:nvSpPr>
          <p:spPr bwMode="auto">
            <a:xfrm>
              <a:off x="3763989" y="1325427"/>
              <a:ext cx="2305050" cy="2305050"/>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36" name="Freeform 9"/>
            <p:cNvSpPr>
              <a:spLocks/>
            </p:cNvSpPr>
            <p:nvPr/>
          </p:nvSpPr>
          <p:spPr bwMode="auto">
            <a:xfrm>
              <a:off x="3763989" y="3630477"/>
              <a:ext cx="2305050" cy="2306638"/>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37" name="Freeform 11"/>
            <p:cNvSpPr>
              <a:spLocks/>
            </p:cNvSpPr>
            <p:nvPr/>
          </p:nvSpPr>
          <p:spPr bwMode="auto">
            <a:xfrm>
              <a:off x="6069039" y="3630477"/>
              <a:ext cx="2305050" cy="2306638"/>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38" name="Freeform 14"/>
            <p:cNvSpPr>
              <a:spLocks/>
            </p:cNvSpPr>
            <p:nvPr/>
          </p:nvSpPr>
          <p:spPr bwMode="auto">
            <a:xfrm>
              <a:off x="6069039" y="1325427"/>
              <a:ext cx="2305050" cy="2305050"/>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grpSp>
      <p:grpSp>
        <p:nvGrpSpPr>
          <p:cNvPr id="4" name="Group 4"/>
          <p:cNvGrpSpPr>
            <a:grpSpLocks noChangeAspect="1"/>
          </p:cNvGrpSpPr>
          <p:nvPr/>
        </p:nvGrpSpPr>
        <p:grpSpPr bwMode="auto">
          <a:xfrm>
            <a:off x="7544500" y="1140290"/>
            <a:ext cx="4574310" cy="4574310"/>
            <a:chOff x="4849" y="732"/>
            <a:chExt cx="2940" cy="2940"/>
          </a:xfrm>
        </p:grpSpPr>
        <p:sp>
          <p:nvSpPr>
            <p:cNvPr id="6" name="AutoShape 3"/>
            <p:cNvSpPr>
              <a:spLocks noChangeAspect="1" noChangeArrowheads="1" noTextEdit="1"/>
            </p:cNvSpPr>
            <p:nvPr/>
          </p:nvSpPr>
          <p:spPr bwMode="auto">
            <a:xfrm>
              <a:off x="4849" y="732"/>
              <a:ext cx="2940" cy="2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7" name="Freeform 5"/>
            <p:cNvSpPr>
              <a:spLocks/>
            </p:cNvSpPr>
            <p:nvPr/>
          </p:nvSpPr>
          <p:spPr bwMode="auto">
            <a:xfrm>
              <a:off x="7161" y="2751"/>
              <a:ext cx="255" cy="12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0" name="Freeform 6"/>
            <p:cNvSpPr>
              <a:spLocks/>
            </p:cNvSpPr>
            <p:nvPr/>
          </p:nvSpPr>
          <p:spPr bwMode="auto">
            <a:xfrm>
              <a:off x="6691" y="2753"/>
              <a:ext cx="544" cy="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1" name="Oval 7"/>
            <p:cNvSpPr>
              <a:spLocks noChangeArrowheads="1"/>
            </p:cNvSpPr>
            <p:nvPr/>
          </p:nvSpPr>
          <p:spPr bwMode="auto">
            <a:xfrm>
              <a:off x="5775" y="2554"/>
              <a:ext cx="567" cy="12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2" name="Freeform 8"/>
            <p:cNvSpPr>
              <a:spLocks/>
            </p:cNvSpPr>
            <p:nvPr/>
          </p:nvSpPr>
          <p:spPr bwMode="auto">
            <a:xfrm>
              <a:off x="5362" y="1663"/>
              <a:ext cx="1370" cy="95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7" name="Rectangle 9"/>
            <p:cNvSpPr>
              <a:spLocks noChangeArrowheads="1"/>
            </p:cNvSpPr>
            <p:nvPr/>
          </p:nvSpPr>
          <p:spPr bwMode="auto">
            <a:xfrm>
              <a:off x="5405" y="1707"/>
              <a:ext cx="1284" cy="72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18" name="Rectangle 10"/>
            <p:cNvSpPr>
              <a:spLocks noChangeArrowheads="1"/>
            </p:cNvSpPr>
            <p:nvPr/>
          </p:nvSpPr>
          <p:spPr bwMode="auto">
            <a:xfrm>
              <a:off x="5209" y="2809"/>
              <a:ext cx="1697" cy="64"/>
            </a:xfrm>
            <a:prstGeom prst="rect">
              <a:avLst/>
            </a:prstGeom>
            <a:solidFill>
              <a:schemeClr val="tx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0" name="Freeform 11"/>
            <p:cNvSpPr>
              <a:spLocks/>
            </p:cNvSpPr>
            <p:nvPr/>
          </p:nvSpPr>
          <p:spPr bwMode="auto">
            <a:xfrm>
              <a:off x="5209" y="2733"/>
              <a:ext cx="1697" cy="76"/>
            </a:xfrm>
            <a:custGeom>
              <a:avLst/>
              <a:gdLst>
                <a:gd name="T0" fmla="*/ 1697 w 1697"/>
                <a:gd name="T1" fmla="*/ 76 h 76"/>
                <a:gd name="T2" fmla="*/ 0 w 1697"/>
                <a:gd name="T3" fmla="*/ 76 h 76"/>
                <a:gd name="T4" fmla="*/ 107 w 1697"/>
                <a:gd name="T5" fmla="*/ 0 h 76"/>
                <a:gd name="T6" fmla="*/ 1592 w 1697"/>
                <a:gd name="T7" fmla="*/ 0 h 76"/>
                <a:gd name="T8" fmla="*/ 1697 w 1697"/>
                <a:gd name="T9" fmla="*/ 76 h 76"/>
              </a:gdLst>
              <a:ahLst/>
              <a:cxnLst>
                <a:cxn ang="0">
                  <a:pos x="T0" y="T1"/>
                </a:cxn>
                <a:cxn ang="0">
                  <a:pos x="T2" y="T3"/>
                </a:cxn>
                <a:cxn ang="0">
                  <a:pos x="T4" y="T5"/>
                </a:cxn>
                <a:cxn ang="0">
                  <a:pos x="T6" y="T7"/>
                </a:cxn>
                <a:cxn ang="0">
                  <a:pos x="T8" y="T9"/>
                </a:cxn>
              </a:cxnLst>
              <a:rect l="0" t="0" r="r" b="b"/>
              <a:pathLst>
                <a:path w="1697" h="76">
                  <a:moveTo>
                    <a:pt x="1697" y="76"/>
                  </a:moveTo>
                  <a:lnTo>
                    <a:pt x="0" y="76"/>
                  </a:lnTo>
                  <a:lnTo>
                    <a:pt x="107" y="0"/>
                  </a:lnTo>
                  <a:lnTo>
                    <a:pt x="1592" y="0"/>
                  </a:lnTo>
                  <a:lnTo>
                    <a:pt x="1697" y="7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2" name="Oval 12"/>
            <p:cNvSpPr>
              <a:spLocks noChangeArrowheads="1"/>
            </p:cNvSpPr>
            <p:nvPr/>
          </p:nvSpPr>
          <p:spPr bwMode="auto">
            <a:xfrm>
              <a:off x="5732" y="1531"/>
              <a:ext cx="674" cy="674"/>
            </a:xfrm>
            <a:prstGeom prst="ellipse">
              <a:avLst/>
            </a:pr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sp>
          <p:nvSpPr>
            <p:cNvPr id="23" name="Freeform 13"/>
            <p:cNvSpPr>
              <a:spLocks noEditPoints="1"/>
            </p:cNvSpPr>
            <p:nvPr/>
          </p:nvSpPr>
          <p:spPr bwMode="auto">
            <a:xfrm>
              <a:off x="5900" y="1725"/>
              <a:ext cx="337" cy="286"/>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ysClr val="windowText" lastClr="000000"/>
                </a:solidFill>
              </a:endParaRPr>
            </a:p>
          </p:txBody>
        </p:sp>
      </p:grpSp>
      <p:sp>
        <p:nvSpPr>
          <p:cNvPr id="25" name="TextBox 24"/>
          <p:cNvSpPr txBox="1"/>
          <p:nvPr/>
        </p:nvSpPr>
        <p:spPr>
          <a:xfrm>
            <a:off x="1144164" y="3224349"/>
            <a:ext cx="751041" cy="506769"/>
          </a:xfrm>
          <a:prstGeom prst="rect">
            <a:avLst/>
          </a:prstGeom>
          <a:noFill/>
        </p:spPr>
        <p:txBody>
          <a:bodyPr wrap="none" lIns="179238" tIns="143391" rIns="179238" bIns="143391" rtlCol="0">
            <a:spAutoFit/>
          </a:bodyPr>
          <a:lstStyle/>
          <a:p>
            <a:pPr defTabSz="896203">
              <a:lnSpc>
                <a:spcPct val="90000"/>
              </a:lnSpc>
              <a:spcAft>
                <a:spcPts val="588"/>
              </a:spcAft>
            </a:pPr>
            <a:r>
              <a:rPr lang="en-US" sz="1568" b="1" kern="0" dirty="0">
                <a:gradFill>
                  <a:gsLst>
                    <a:gs pos="2917">
                      <a:schemeClr val="tx1">
                        <a:lumMod val="50000"/>
                      </a:schemeClr>
                    </a:gs>
                    <a:gs pos="30000">
                      <a:schemeClr val="tx1">
                        <a:lumMod val="50000"/>
                      </a:schemeClr>
                    </a:gs>
                  </a:gsLst>
                  <a:lin ang="5400000" scaled="0"/>
                </a:gradFill>
              </a:rPr>
              <a:t>DEV</a:t>
            </a:r>
          </a:p>
        </p:txBody>
      </p:sp>
      <p:pic>
        <p:nvPicPr>
          <p:cNvPr id="56" name="Picture 55"/>
          <p:cNvPicPr>
            <a:picLocks/>
          </p:cNvPicPr>
          <p:nvPr/>
        </p:nvPicPr>
        <p:blipFill>
          <a:blip r:embed="rId9"/>
          <a:stretch>
            <a:fillRect/>
          </a:stretch>
        </p:blipFill>
        <p:spPr>
          <a:xfrm>
            <a:off x="2580524" y="2885774"/>
            <a:ext cx="121172" cy="134429"/>
          </a:xfrm>
          <a:prstGeom prst="rect">
            <a:avLst/>
          </a:prstGeom>
        </p:spPr>
      </p:pic>
      <p:pic>
        <p:nvPicPr>
          <p:cNvPr id="57" name="Picture 56"/>
          <p:cNvPicPr>
            <a:picLocks/>
          </p:cNvPicPr>
          <p:nvPr/>
        </p:nvPicPr>
        <p:blipFill>
          <a:blip r:embed="rId9"/>
          <a:stretch>
            <a:fillRect/>
          </a:stretch>
        </p:blipFill>
        <p:spPr>
          <a:xfrm flipH="1">
            <a:off x="2849600" y="2885774"/>
            <a:ext cx="121172" cy="134429"/>
          </a:xfrm>
          <a:prstGeom prst="rect">
            <a:avLst/>
          </a:prstGeom>
        </p:spPr>
      </p:pic>
      <p:sp>
        <p:nvSpPr>
          <p:cNvPr id="58" name="TextBox 57"/>
          <p:cNvSpPr txBox="1"/>
          <p:nvPr/>
        </p:nvSpPr>
        <p:spPr>
          <a:xfrm>
            <a:off x="2401378" y="3224349"/>
            <a:ext cx="751606" cy="506769"/>
          </a:xfrm>
          <a:prstGeom prst="rect">
            <a:avLst/>
          </a:prstGeom>
          <a:noFill/>
        </p:spPr>
        <p:txBody>
          <a:bodyPr wrap="none" lIns="179238" tIns="143391" rIns="179238" bIns="143391" rtlCol="0">
            <a:spAutoFit/>
          </a:bodyPr>
          <a:lstStyle/>
          <a:p>
            <a:pPr defTabSz="896203">
              <a:lnSpc>
                <a:spcPct val="90000"/>
              </a:lnSpc>
              <a:spcAft>
                <a:spcPts val="588"/>
              </a:spcAft>
            </a:pPr>
            <a:r>
              <a:rPr lang="en-US" sz="1568" b="1" kern="0" dirty="0">
                <a:gradFill>
                  <a:gsLst>
                    <a:gs pos="2917">
                      <a:schemeClr val="bg1"/>
                    </a:gs>
                    <a:gs pos="30000">
                      <a:schemeClr val="bg1"/>
                    </a:gs>
                  </a:gsLst>
                  <a:lin ang="5400000" scaled="0"/>
                </a:gradFill>
              </a:rPr>
              <a:t>OPS</a:t>
            </a:r>
          </a:p>
        </p:txBody>
      </p:sp>
    </p:spTree>
    <p:extLst>
      <p:ext uri="{BB962C8B-B14F-4D97-AF65-F5344CB8AC3E}">
        <p14:creationId xmlns:p14="http://schemas.microsoft.com/office/powerpoint/2010/main" val="38752153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1380"/>
            <a:ext cx="6313170" cy="685524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5" tIns="44808" rIns="89615" bIns="44808" numCol="1" rtlCol="0" anchor="ctr" anchorCtr="0" compatLnSpc="1">
            <a:prstTxWarp prst="textNoShape">
              <a:avLst/>
            </a:prstTxWarp>
          </a:bodyPr>
          <a:lstStyle/>
          <a:p>
            <a:pPr algn="ctr" defTabSz="895908" fontAlgn="base">
              <a:lnSpc>
                <a:spcPct val="90000"/>
              </a:lnSpc>
              <a:spcBef>
                <a:spcPct val="0"/>
              </a:spcBef>
              <a:spcAft>
                <a:spcPct val="0"/>
              </a:spcAft>
            </a:pPr>
            <a:endParaRPr lang="en-US" sz="1960" spc="-49" dirty="0" err="1">
              <a:gradFill>
                <a:gsLst>
                  <a:gs pos="0">
                    <a:srgbClr val="FFFFFF"/>
                  </a:gs>
                  <a:gs pos="100000">
                    <a:srgbClr val="FFFFFF"/>
                  </a:gs>
                </a:gsLst>
                <a:lin ang="5400000" scaled="0"/>
              </a:gradFill>
            </a:endParaRPr>
          </a:p>
        </p:txBody>
      </p:sp>
      <p:sp>
        <p:nvSpPr>
          <p:cNvPr id="2" name="Title 1"/>
          <p:cNvSpPr>
            <a:spLocks noGrp="1"/>
          </p:cNvSpPr>
          <p:nvPr>
            <p:ph type="title"/>
          </p:nvPr>
        </p:nvSpPr>
        <p:spPr>
          <a:xfrm>
            <a:off x="269171" y="290774"/>
            <a:ext cx="6044000" cy="899303"/>
          </a:xfrm>
        </p:spPr>
        <p:txBody>
          <a:bodyPr/>
          <a:lstStyle/>
          <a:p>
            <a:r>
              <a:rPr lang="en-US" sz="3920" dirty="0">
                <a:solidFill>
                  <a:schemeClr val="bg1"/>
                </a:solidFill>
              </a:rPr>
              <a:t>Application Insights</a:t>
            </a:r>
          </a:p>
        </p:txBody>
      </p:sp>
      <p:sp>
        <p:nvSpPr>
          <p:cNvPr id="4" name="Rectangle 3"/>
          <p:cNvSpPr/>
          <p:nvPr/>
        </p:nvSpPr>
        <p:spPr>
          <a:xfrm>
            <a:off x="515995" y="2174524"/>
            <a:ext cx="5136780" cy="1721240"/>
          </a:xfrm>
          <a:prstGeom prst="rect">
            <a:avLst/>
          </a:prstGeom>
        </p:spPr>
        <p:txBody>
          <a:bodyPr wrap="square">
            <a:spAutoFit/>
          </a:bodyPr>
          <a:lstStyle/>
          <a:p>
            <a:pPr defTabSz="913912"/>
            <a:r>
              <a:rPr lang="es-MX" sz="1764" dirty="0">
                <a:solidFill>
                  <a:srgbClr val="FFFFFF"/>
                </a:solidFill>
                <a:latin typeface="Segoe UI Light"/>
              </a:rPr>
              <a:t>Crea una cuenta de Visual Studio Online.</a:t>
            </a:r>
          </a:p>
          <a:p>
            <a:pPr defTabSz="913912"/>
            <a:endParaRPr lang="es-MX" sz="1764" dirty="0">
              <a:solidFill>
                <a:srgbClr val="FFFFFF"/>
              </a:solidFill>
              <a:latin typeface="Segoe UI Light"/>
            </a:endParaRPr>
          </a:p>
          <a:p>
            <a:pPr defTabSz="913912"/>
            <a:r>
              <a:rPr lang="es-MX" sz="1764" dirty="0">
                <a:solidFill>
                  <a:srgbClr val="FFFFFF"/>
                </a:solidFill>
                <a:latin typeface="Segoe UI Light"/>
              </a:rPr>
              <a:t>Agrega tu extensión en Visual Studio.</a:t>
            </a:r>
          </a:p>
          <a:p>
            <a:pPr defTabSz="913912"/>
            <a:endParaRPr lang="es-MX" sz="1764" dirty="0">
              <a:solidFill>
                <a:srgbClr val="FFFFFF"/>
              </a:solidFill>
              <a:latin typeface="Segoe UI Light"/>
            </a:endParaRPr>
          </a:p>
          <a:p>
            <a:pPr defTabSz="913912"/>
            <a:r>
              <a:rPr lang="es-MX" sz="1764" dirty="0">
                <a:solidFill>
                  <a:srgbClr val="FFFFFF"/>
                </a:solidFill>
                <a:latin typeface="Segoe UI Light"/>
              </a:rPr>
              <a:t>Agrega </a:t>
            </a:r>
            <a:r>
              <a:rPr lang="es-MX" sz="1764" dirty="0" err="1">
                <a:solidFill>
                  <a:srgbClr val="FFFFFF"/>
                </a:solidFill>
                <a:latin typeface="Segoe UI Light"/>
              </a:rPr>
              <a:t>Application</a:t>
            </a:r>
            <a:r>
              <a:rPr lang="es-MX" sz="1764" dirty="0">
                <a:solidFill>
                  <a:srgbClr val="FFFFFF"/>
                </a:solidFill>
                <a:latin typeface="Segoe UI Light"/>
              </a:rPr>
              <a:t> </a:t>
            </a:r>
            <a:r>
              <a:rPr lang="es-MX" sz="1764" dirty="0" err="1">
                <a:solidFill>
                  <a:srgbClr val="FFFFFF"/>
                </a:solidFill>
                <a:latin typeface="Segoe UI Light"/>
              </a:rPr>
              <a:t>Insights</a:t>
            </a:r>
            <a:r>
              <a:rPr lang="es-MX" sz="1764" dirty="0">
                <a:solidFill>
                  <a:srgbClr val="FFFFFF"/>
                </a:solidFill>
                <a:latin typeface="Segoe UI Light"/>
              </a:rPr>
              <a:t> a proyectos nuevos o existentes.</a:t>
            </a:r>
          </a:p>
        </p:txBody>
      </p:sp>
      <p:sp>
        <p:nvSpPr>
          <p:cNvPr id="7" name="Content Placeholder 2"/>
          <p:cNvSpPr txBox="1">
            <a:spLocks/>
          </p:cNvSpPr>
          <p:nvPr/>
        </p:nvSpPr>
        <p:spPr>
          <a:xfrm>
            <a:off x="119803" y="1394204"/>
            <a:ext cx="5048225" cy="561064"/>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defRPr/>
            </a:pPr>
            <a:r>
              <a:rPr lang="es-MX" sz="2744" b="1" dirty="0">
                <a:gradFill>
                  <a:gsLst>
                    <a:gs pos="1250">
                      <a:srgbClr val="FFFFFF"/>
                    </a:gs>
                    <a:gs pos="100000">
                      <a:srgbClr val="FFFFFF"/>
                    </a:gs>
                  </a:gsLst>
                  <a:lin ang="5400000" scaled="0"/>
                </a:gradFill>
                <a:latin typeface="Segoe UI"/>
              </a:rPr>
              <a:t>Comenzar es simple</a:t>
            </a:r>
          </a:p>
        </p:txBody>
      </p:sp>
      <p:sp>
        <p:nvSpPr>
          <p:cNvPr id="12" name="TextBox 11"/>
          <p:cNvSpPr txBox="1"/>
          <p:nvPr/>
        </p:nvSpPr>
        <p:spPr>
          <a:xfrm>
            <a:off x="7884039" y="4193227"/>
            <a:ext cx="1960256" cy="533917"/>
          </a:xfrm>
          <a:prstGeom prst="rect">
            <a:avLst/>
          </a:prstGeom>
          <a:noFill/>
        </p:spPr>
        <p:txBody>
          <a:bodyPr wrap="square" lIns="179238" tIns="143391" rIns="179238" bIns="143391" rtlCol="0">
            <a:spAutoFit/>
          </a:bodyPr>
          <a:lstStyle/>
          <a:p>
            <a:pPr defTabSz="914180">
              <a:lnSpc>
                <a:spcPct val="90000"/>
              </a:lnSpc>
              <a:spcAft>
                <a:spcPts val="588"/>
              </a:spcAft>
            </a:pPr>
            <a:endParaRPr lang="en-US" sz="1764" kern="0" dirty="0">
              <a:solidFill>
                <a:srgbClr val="3F3F3F"/>
              </a:solidFill>
            </a:endParaRPr>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7289" y="290774"/>
            <a:ext cx="4309938" cy="926637"/>
          </a:xfrm>
          <a:prstGeom prst="rect">
            <a:avLst/>
          </a:prstGeom>
          <a:ln w="12700">
            <a:noFill/>
          </a:ln>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9689" y="1020791"/>
            <a:ext cx="4309938" cy="4051341"/>
          </a:xfrm>
          <a:prstGeom prst="rect">
            <a:avLst/>
          </a:prstGeom>
          <a:ln w="12700">
            <a:noFill/>
          </a:ln>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21106" y="4193226"/>
            <a:ext cx="3152603" cy="2405745"/>
          </a:xfrm>
          <a:prstGeom prst="rect">
            <a:avLst/>
          </a:prstGeom>
          <a:ln w="12700">
            <a:noFill/>
          </a:ln>
        </p:spPr>
      </p:pic>
    </p:spTree>
    <p:extLst>
      <p:ext uri="{BB962C8B-B14F-4D97-AF65-F5344CB8AC3E}">
        <p14:creationId xmlns:p14="http://schemas.microsoft.com/office/powerpoint/2010/main" val="110314022"/>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1380"/>
            <a:ext cx="6313170" cy="685524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5" tIns="44808" rIns="89615" bIns="44808" numCol="1" rtlCol="0" anchor="ctr" anchorCtr="0" compatLnSpc="1">
            <a:prstTxWarp prst="textNoShape">
              <a:avLst/>
            </a:prstTxWarp>
          </a:bodyPr>
          <a:lstStyle/>
          <a:p>
            <a:pPr algn="ctr" defTabSz="895908" fontAlgn="base">
              <a:lnSpc>
                <a:spcPct val="90000"/>
              </a:lnSpc>
              <a:spcBef>
                <a:spcPct val="0"/>
              </a:spcBef>
              <a:spcAft>
                <a:spcPct val="0"/>
              </a:spcAft>
            </a:pPr>
            <a:endParaRPr lang="en-US" sz="1960" spc="-49" dirty="0" err="1">
              <a:gradFill>
                <a:gsLst>
                  <a:gs pos="0">
                    <a:srgbClr val="FFFFFF"/>
                  </a:gs>
                  <a:gs pos="100000">
                    <a:srgbClr val="FFFFFF"/>
                  </a:gs>
                </a:gsLst>
                <a:lin ang="5400000" scaled="0"/>
              </a:gradFill>
            </a:endParaRPr>
          </a:p>
        </p:txBody>
      </p:sp>
      <p:sp>
        <p:nvSpPr>
          <p:cNvPr id="2" name="Title 1"/>
          <p:cNvSpPr>
            <a:spLocks noGrp="1"/>
          </p:cNvSpPr>
          <p:nvPr>
            <p:ph type="title"/>
          </p:nvPr>
        </p:nvSpPr>
        <p:spPr>
          <a:xfrm>
            <a:off x="269171" y="290774"/>
            <a:ext cx="6044000" cy="899303"/>
          </a:xfrm>
        </p:spPr>
        <p:txBody>
          <a:bodyPr/>
          <a:lstStyle/>
          <a:p>
            <a:r>
              <a:rPr lang="en-US" sz="3920" dirty="0">
                <a:solidFill>
                  <a:schemeClr val="bg1"/>
                </a:solidFill>
              </a:rPr>
              <a:t>Application Insights</a:t>
            </a:r>
          </a:p>
        </p:txBody>
      </p:sp>
      <p:sp>
        <p:nvSpPr>
          <p:cNvPr id="4" name="Rectangle 3"/>
          <p:cNvSpPr/>
          <p:nvPr/>
        </p:nvSpPr>
        <p:spPr>
          <a:xfrm>
            <a:off x="515995" y="2473254"/>
            <a:ext cx="5136780" cy="906787"/>
          </a:xfrm>
          <a:prstGeom prst="rect">
            <a:avLst/>
          </a:prstGeom>
        </p:spPr>
        <p:txBody>
          <a:bodyPr wrap="square">
            <a:spAutoFit/>
          </a:bodyPr>
          <a:lstStyle/>
          <a:p>
            <a:pPr defTabSz="913912"/>
            <a:r>
              <a:rPr lang="es-MX" sz="1764" dirty="0">
                <a:solidFill>
                  <a:srgbClr val="FFFFFF"/>
                </a:solidFill>
                <a:latin typeface="Segoe UI Light"/>
              </a:rPr>
              <a:t>Obtén una vista de 360° de la salud de tu aplicación con métricas relevantes para detectar problemas en producción</a:t>
            </a:r>
          </a:p>
        </p:txBody>
      </p:sp>
      <p:sp>
        <p:nvSpPr>
          <p:cNvPr id="7" name="Content Placeholder 2"/>
          <p:cNvSpPr txBox="1">
            <a:spLocks/>
          </p:cNvSpPr>
          <p:nvPr/>
        </p:nvSpPr>
        <p:spPr>
          <a:xfrm>
            <a:off x="119803" y="1394204"/>
            <a:ext cx="5048225" cy="941068"/>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defRPr/>
            </a:pPr>
            <a:r>
              <a:rPr lang="es-MX" sz="2744" b="1" dirty="0">
                <a:gradFill>
                  <a:gsLst>
                    <a:gs pos="1250">
                      <a:srgbClr val="FFFFFF"/>
                    </a:gs>
                    <a:gs pos="100000">
                      <a:srgbClr val="FFFFFF"/>
                    </a:gs>
                  </a:gsLst>
                  <a:lin ang="5400000" scaled="0"/>
                </a:gradFill>
                <a:latin typeface="Segoe UI"/>
              </a:rPr>
              <a:t>Detecta antes que tus clientes sepan</a:t>
            </a:r>
          </a:p>
        </p:txBody>
      </p:sp>
      <p:pic>
        <p:nvPicPr>
          <p:cNvPr id="15" name="Picture 1"/>
          <p:cNvPicPr>
            <a:picLocks noChangeAspect="1"/>
          </p:cNvPicPr>
          <p:nvPr/>
        </p:nvPicPr>
        <p:blipFill rotWithShape="1">
          <a:blip r:embed="rId4"/>
          <a:srcRect t="4153"/>
          <a:stretch/>
        </p:blipFill>
        <p:spPr>
          <a:xfrm>
            <a:off x="6432973" y="1394204"/>
            <a:ext cx="5580036" cy="2657116"/>
          </a:xfrm>
          <a:prstGeom prst="rect">
            <a:avLst/>
          </a:prstGeom>
          <a:effectLst/>
        </p:spPr>
      </p:pic>
      <p:sp>
        <p:nvSpPr>
          <p:cNvPr id="16" name="TextBox 15"/>
          <p:cNvSpPr txBox="1"/>
          <p:nvPr/>
        </p:nvSpPr>
        <p:spPr>
          <a:xfrm>
            <a:off x="6381985" y="4621135"/>
            <a:ext cx="2695003" cy="863215"/>
          </a:xfrm>
          <a:prstGeom prst="rect">
            <a:avLst/>
          </a:prstGeom>
          <a:noFill/>
        </p:spPr>
        <p:txBody>
          <a:bodyPr wrap="square" lIns="179238" tIns="143391" rIns="179238" bIns="143391" rtlCol="0">
            <a:spAutoFit/>
          </a:bodyPr>
          <a:lstStyle/>
          <a:p>
            <a:pPr defTabSz="913912">
              <a:lnSpc>
                <a:spcPct val="90000"/>
              </a:lnSpc>
              <a:spcAft>
                <a:spcPts val="588"/>
              </a:spcAft>
            </a:pPr>
            <a:r>
              <a:rPr lang="en-US" sz="1372" dirty="0">
                <a:solidFill>
                  <a:srgbClr val="3F3F3F"/>
                </a:solidFill>
              </a:rPr>
              <a:t>Identify issues and patterns with your platform and application in production</a:t>
            </a:r>
          </a:p>
        </p:txBody>
      </p:sp>
      <p:sp>
        <p:nvSpPr>
          <p:cNvPr id="17" name="TextBox 16"/>
          <p:cNvSpPr txBox="1"/>
          <p:nvPr/>
        </p:nvSpPr>
        <p:spPr>
          <a:xfrm>
            <a:off x="8756283" y="107795"/>
            <a:ext cx="2805309" cy="673178"/>
          </a:xfrm>
          <a:prstGeom prst="rect">
            <a:avLst/>
          </a:prstGeom>
          <a:noFill/>
        </p:spPr>
        <p:txBody>
          <a:bodyPr wrap="square" lIns="179238" tIns="143391" rIns="179238" bIns="143391" rtlCol="0">
            <a:spAutoFit/>
          </a:bodyPr>
          <a:lstStyle/>
          <a:p>
            <a:pPr defTabSz="913912">
              <a:lnSpc>
                <a:spcPct val="90000"/>
              </a:lnSpc>
              <a:spcAft>
                <a:spcPts val="588"/>
              </a:spcAft>
            </a:pPr>
            <a:r>
              <a:rPr lang="en-US" sz="1372" dirty="0">
                <a:solidFill>
                  <a:srgbClr val="3F3F3F"/>
                </a:solidFill>
              </a:rPr>
              <a:t>Check the pulse of your platform and application</a:t>
            </a:r>
          </a:p>
        </p:txBody>
      </p:sp>
      <p:sp>
        <p:nvSpPr>
          <p:cNvPr id="22" name="Bent Arrow 21"/>
          <p:cNvSpPr/>
          <p:nvPr/>
        </p:nvSpPr>
        <p:spPr bwMode="auto">
          <a:xfrm rot="5400000" flipV="1">
            <a:off x="7706642" y="494692"/>
            <a:ext cx="1250934" cy="1057584"/>
          </a:xfrm>
          <a:prstGeom prst="bentArrow">
            <a:avLst>
              <a:gd name="adj1" fmla="val 8047"/>
              <a:gd name="adj2" fmla="val 8417"/>
              <a:gd name="adj3" fmla="val 9692"/>
              <a:gd name="adj4" fmla="val 43750"/>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9762812" y="4182819"/>
            <a:ext cx="2426014" cy="1053253"/>
          </a:xfrm>
          <a:prstGeom prst="rect">
            <a:avLst/>
          </a:prstGeom>
          <a:noFill/>
        </p:spPr>
        <p:txBody>
          <a:bodyPr wrap="square" lIns="179238" tIns="143391" rIns="179238" bIns="143391" rtlCol="0">
            <a:spAutoFit/>
          </a:bodyPr>
          <a:lstStyle/>
          <a:p>
            <a:pPr defTabSz="913912">
              <a:lnSpc>
                <a:spcPct val="90000"/>
              </a:lnSpc>
              <a:spcAft>
                <a:spcPts val="588"/>
              </a:spcAft>
            </a:pPr>
            <a:r>
              <a:rPr lang="en-US" sz="1372" dirty="0">
                <a:solidFill>
                  <a:srgbClr val="3F3F3F"/>
                </a:solidFill>
              </a:rPr>
              <a:t>Set up a view of your platform and application health with metrics that you care about</a:t>
            </a:r>
          </a:p>
        </p:txBody>
      </p:sp>
      <p:sp>
        <p:nvSpPr>
          <p:cNvPr id="25" name="Bent Arrow 24"/>
          <p:cNvSpPr/>
          <p:nvPr/>
        </p:nvSpPr>
        <p:spPr bwMode="auto">
          <a:xfrm rot="10800000" flipV="1">
            <a:off x="10469899" y="3015230"/>
            <a:ext cx="1250934" cy="1280027"/>
          </a:xfrm>
          <a:prstGeom prst="bentArrow">
            <a:avLst>
              <a:gd name="adj1" fmla="val 8047"/>
              <a:gd name="adj2" fmla="val 8417"/>
              <a:gd name="adj3" fmla="val 9692"/>
              <a:gd name="adj4" fmla="val 43750"/>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Bent Arrow 25"/>
          <p:cNvSpPr/>
          <p:nvPr/>
        </p:nvSpPr>
        <p:spPr bwMode="auto">
          <a:xfrm rot="16200000" flipV="1">
            <a:off x="8392335" y="3851609"/>
            <a:ext cx="1250934" cy="1280027"/>
          </a:xfrm>
          <a:prstGeom prst="bentArrow">
            <a:avLst>
              <a:gd name="adj1" fmla="val 8047"/>
              <a:gd name="adj2" fmla="val 8417"/>
              <a:gd name="adj3" fmla="val 9692"/>
              <a:gd name="adj4" fmla="val 43750"/>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5236467"/>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Machine generated alternative text:&#10;OVERVIEWS AVAILABIliTY PERFORMANCE USAGE DIAGNOSTICS APPUCATION ONBOARDING&#10;Synthetic Transactions&#10;a4aprodminitoringdoriotalte - Availability&#10;, X&#10;&lt;&#10;4 a4aprodminitoringdonotalter&#10;apmprodeventflow&#10;apmprodperfflow&#10;a pm prod RDD FI ow&#10;AppAnalyticsE2EFlowTest&#10;GenerateWadEntry&#10;gsmte2evalidation&#10;gsmtestcreation&#10;LogSearchTipTest&#10;usagedatacollecitonend point-ss&#10;usagedatacollectionednpoint-s&#10;usagedatacollectorendpoint&#10;vso_e2e&#10;vsologinprod&#10;vso_e2 e&#10;response time&#10;100000 ms&#10;50000 ms&#10;150000 ms&#10;100000 ms&#10;50000 ms&#10;. .&#10;.&#10;t-.&#10;. .&#10;. .&#10;.&#10;oc’c x x’c &gt;xc x »o oc )c’Qc  »cc oc x&#10;. .&#10;S&#10;‘ success X error&#10;.  , * .&#10;. .. . . . . . •  . .•  .• .• t .•. .. t .. .. ... t ..&#10;5 % . . . • . . •. .. .. .. .. .. .. .. .. • 5 5 s . . .&#10;10/21/2013 10/22/2013 10/22/2013 10/22/2013 10/22/2013 10/22/2013 10/22/2013 10/22/2013 10/22/2013 10/22/2013 10/22/2013 10/22/2013 10/22/2013 10/22/2013 10/22/2013&#10;1 lAS PM 12:01 AM 12:13 AM 1225 AM 1237 AM 1249 AM tUl AM 1:14 AM 125 AM 138 AM 1:50 AM 2:02 AM 2:15 AM ¿27 AM 239 AM&#10;.&#10;b&#10;J&#10;.,— —II_L&#10;cc&#10;-.&#10;a&#10;10/21/2013 10/21/2013 10/21/2013 10/21/2013 10/21/2013 10/21/2013 10/22/2013 10/22/2013 10/22/2013 10/22/2013 10/22/2013 10/22/2013 10/22/2013 10/22/2013&#10;320PM 5:02PM 545PM 828PM 1011 PM 1154PM 1:37AM 3:20AM 5:02AM 5:45AM 828AM 1011AM 11:54AM 137PM&#10;Sort by Availability&#10;a&#10;LOCATION&#10;JP: Kawaguchi&#10;85.71% (25808 ms)&#10;100.00% (23009 ms)&#10;100.00% (24028 ms)&#10;100.00% (25870 nis)&#10;Team Foundation Service f lnsinhts&#10;h.&#10;vIadlO O&#10;Selected date range: Last 24 hours&#10;4&#10;a&#10;24 HOURS&#10;t 1HOUR&#10;15 MIN&#10;5 MIN&#10;.‘"/>
          <p:cNvPicPr/>
          <p:nvPr/>
        </p:nvPicPr>
        <p:blipFill rotWithShape="1">
          <a:blip r:embed="rId3">
            <a:extLst>
              <a:ext uri="{28A0092B-C50C-407E-A947-70E740481C1C}">
                <a14:useLocalDpi xmlns:a14="http://schemas.microsoft.com/office/drawing/2010/main" val="0"/>
              </a:ext>
            </a:extLst>
          </a:blip>
          <a:srcRect/>
          <a:stretch/>
        </p:blipFill>
        <p:spPr bwMode="auto">
          <a:xfrm>
            <a:off x="6484107" y="1324825"/>
            <a:ext cx="5528902" cy="3547831"/>
          </a:xfrm>
          <a:prstGeom prst="rect">
            <a:avLst/>
          </a:prstGeom>
          <a:noFill/>
          <a:ln>
            <a:noFill/>
          </a:ln>
          <a:effectLst/>
        </p:spPr>
      </p:pic>
      <p:sp>
        <p:nvSpPr>
          <p:cNvPr id="5" name="Rectangle 4"/>
          <p:cNvSpPr/>
          <p:nvPr/>
        </p:nvSpPr>
        <p:spPr bwMode="auto">
          <a:xfrm>
            <a:off x="0" y="1380"/>
            <a:ext cx="6313170" cy="6855242"/>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615" tIns="44808" rIns="89615" bIns="44808" numCol="1" rtlCol="0" anchor="ctr" anchorCtr="0" compatLnSpc="1">
            <a:prstTxWarp prst="textNoShape">
              <a:avLst/>
            </a:prstTxWarp>
          </a:bodyPr>
          <a:lstStyle/>
          <a:p>
            <a:pPr algn="ctr" defTabSz="895908" fontAlgn="base">
              <a:lnSpc>
                <a:spcPct val="90000"/>
              </a:lnSpc>
              <a:spcBef>
                <a:spcPct val="0"/>
              </a:spcBef>
              <a:spcAft>
                <a:spcPct val="0"/>
              </a:spcAft>
            </a:pPr>
            <a:endParaRPr lang="en-US" sz="1960" spc="-49" dirty="0" err="1">
              <a:gradFill>
                <a:gsLst>
                  <a:gs pos="0">
                    <a:srgbClr val="FFFFFF"/>
                  </a:gs>
                  <a:gs pos="100000">
                    <a:srgbClr val="FFFFFF"/>
                  </a:gs>
                </a:gsLst>
                <a:lin ang="5400000" scaled="0"/>
              </a:gradFill>
            </a:endParaRPr>
          </a:p>
        </p:txBody>
      </p:sp>
      <p:sp>
        <p:nvSpPr>
          <p:cNvPr id="2" name="Title 1"/>
          <p:cNvSpPr>
            <a:spLocks noGrp="1"/>
          </p:cNvSpPr>
          <p:nvPr>
            <p:ph type="title"/>
          </p:nvPr>
        </p:nvSpPr>
        <p:spPr>
          <a:xfrm>
            <a:off x="269171" y="290774"/>
            <a:ext cx="6044000" cy="899303"/>
          </a:xfrm>
        </p:spPr>
        <p:txBody>
          <a:bodyPr/>
          <a:lstStyle/>
          <a:p>
            <a:r>
              <a:rPr lang="en-US" sz="3920" dirty="0">
                <a:solidFill>
                  <a:schemeClr val="bg1"/>
                </a:solidFill>
              </a:rPr>
              <a:t>Application Insights</a:t>
            </a:r>
          </a:p>
        </p:txBody>
      </p:sp>
      <p:sp>
        <p:nvSpPr>
          <p:cNvPr id="4" name="Rectangle 3"/>
          <p:cNvSpPr/>
          <p:nvPr/>
        </p:nvSpPr>
        <p:spPr>
          <a:xfrm>
            <a:off x="515995" y="2473255"/>
            <a:ext cx="5136780" cy="635302"/>
          </a:xfrm>
          <a:prstGeom prst="rect">
            <a:avLst/>
          </a:prstGeom>
        </p:spPr>
        <p:txBody>
          <a:bodyPr wrap="square">
            <a:spAutoFit/>
          </a:bodyPr>
          <a:lstStyle/>
          <a:p>
            <a:pPr defTabSz="913912"/>
            <a:r>
              <a:rPr lang="es-MX" sz="1764" dirty="0">
                <a:solidFill>
                  <a:srgbClr val="FFFFFF"/>
                </a:solidFill>
                <a:latin typeface="Segoe UI Light"/>
              </a:rPr>
              <a:t>Detecta si el problema esta en tu código o en las dependencias</a:t>
            </a:r>
          </a:p>
        </p:txBody>
      </p:sp>
      <p:sp>
        <p:nvSpPr>
          <p:cNvPr id="7" name="Content Placeholder 2"/>
          <p:cNvSpPr txBox="1">
            <a:spLocks/>
          </p:cNvSpPr>
          <p:nvPr/>
        </p:nvSpPr>
        <p:spPr>
          <a:xfrm>
            <a:off x="119803" y="1394204"/>
            <a:ext cx="5048225" cy="941068"/>
          </a:xfrm>
          <a:prstGeom prst="rect">
            <a:avLst/>
          </a:prstGeom>
        </p:spPr>
        <p:txBody>
          <a:bodyPr vert="horz" wrap="square" lIns="143391" tIns="89619" rIns="143391" bIns="89619"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4"/>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FFFFF"/>
              </a:buClr>
              <a:defRPr/>
            </a:pPr>
            <a:r>
              <a:rPr lang="es-MX" sz="2744" b="1" dirty="0">
                <a:gradFill>
                  <a:gsLst>
                    <a:gs pos="1250">
                      <a:srgbClr val="FFFFFF"/>
                    </a:gs>
                    <a:gs pos="100000">
                      <a:srgbClr val="FFFFFF"/>
                    </a:gs>
                  </a:gsLst>
                  <a:lin ang="5400000" scaled="0"/>
                </a:gradFill>
                <a:latin typeface="Segoe UI"/>
              </a:rPr>
              <a:t>Rápidamente descubre la raíz de los problemas</a:t>
            </a:r>
          </a:p>
        </p:txBody>
      </p:sp>
      <p:sp>
        <p:nvSpPr>
          <p:cNvPr id="17" name="TextBox 16"/>
          <p:cNvSpPr txBox="1"/>
          <p:nvPr/>
        </p:nvSpPr>
        <p:spPr>
          <a:xfrm>
            <a:off x="6828802" y="309923"/>
            <a:ext cx="2152437" cy="863215"/>
          </a:xfrm>
          <a:prstGeom prst="rect">
            <a:avLst/>
          </a:prstGeom>
          <a:noFill/>
        </p:spPr>
        <p:txBody>
          <a:bodyPr wrap="square" lIns="179238" tIns="143391" rIns="179238" bIns="143391" rtlCol="0">
            <a:spAutoFit/>
          </a:bodyPr>
          <a:lstStyle/>
          <a:p>
            <a:pPr defTabSz="913912">
              <a:lnSpc>
                <a:spcPct val="90000"/>
              </a:lnSpc>
              <a:spcAft>
                <a:spcPts val="588"/>
              </a:spcAft>
            </a:pPr>
            <a:r>
              <a:rPr lang="en-US" sz="1372" dirty="0">
                <a:solidFill>
                  <a:srgbClr val="505050"/>
                </a:solidFill>
              </a:rPr>
              <a:t>Understand what failed and why by drilling down into failed tests</a:t>
            </a:r>
          </a:p>
        </p:txBody>
      </p:sp>
      <p:sp>
        <p:nvSpPr>
          <p:cNvPr id="22" name="Bent Arrow 21"/>
          <p:cNvSpPr/>
          <p:nvPr/>
        </p:nvSpPr>
        <p:spPr bwMode="auto">
          <a:xfrm rot="16200000" flipH="1" flipV="1">
            <a:off x="8293101" y="1024286"/>
            <a:ext cx="1792144" cy="1163342"/>
          </a:xfrm>
          <a:prstGeom prst="bentArrow">
            <a:avLst>
              <a:gd name="adj1" fmla="val 8047"/>
              <a:gd name="adj2" fmla="val 8417"/>
              <a:gd name="adj3" fmla="val 9692"/>
              <a:gd name="adj4" fmla="val 43750"/>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40405006"/>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p:cNvSpPr>
          <p:nvPr/>
        </p:nvSpPr>
        <p:spPr bwMode="auto">
          <a:xfrm>
            <a:off x="5958070" y="3234359"/>
            <a:ext cx="2561920" cy="66961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13" tIns="143370" rIns="179213" bIns="143370" numCol="1" spcCol="0" rtlCol="0" fromWordArt="0" anchor="t" anchorCtr="0" forceAA="0" compatLnSpc="1">
            <a:prstTxWarp prst="textNoShape">
              <a:avLst/>
            </a:prstTxWarp>
            <a:spAutoFit/>
          </a:bodyPr>
          <a:lstStyle/>
          <a:p>
            <a:pPr algn="ctr" defTabSz="913856" fontAlgn="base">
              <a:lnSpc>
                <a:spcPct val="90000"/>
              </a:lnSpc>
              <a:spcBef>
                <a:spcPct val="0"/>
              </a:spcBef>
              <a:spcAft>
                <a:spcPct val="0"/>
              </a:spcAft>
              <a:defRPr/>
            </a:pPr>
            <a:r>
              <a:rPr lang="en-US" sz="2744" kern="0" dirty="0">
                <a:solidFill>
                  <a:srgbClr val="FFFFFF"/>
                </a:solidFill>
                <a:latin typeface="Segoe UI Semilight" panose="020B0402040204020203" pitchFamily="34" charset="0"/>
                <a:ea typeface="Segoe UI" pitchFamily="34" charset="0"/>
                <a:cs typeface="Segoe UI Semilight" panose="020B0402040204020203" pitchFamily="34" charset="0"/>
              </a:rPr>
              <a:t>iOS</a:t>
            </a:r>
          </a:p>
        </p:txBody>
      </p:sp>
      <p:sp>
        <p:nvSpPr>
          <p:cNvPr id="6" name="Oval 6"/>
          <p:cNvSpPr>
            <a:spLocks noChangeArrowheads="1"/>
          </p:cNvSpPr>
          <p:nvPr/>
        </p:nvSpPr>
        <p:spPr bwMode="auto">
          <a:xfrm>
            <a:off x="6537046" y="1711300"/>
            <a:ext cx="1397589" cy="1397592"/>
          </a:xfrm>
          <a:prstGeom prst="ellipse">
            <a:avLst/>
          </a:prstGeom>
          <a:solidFill>
            <a:srgbClr val="7549A7"/>
          </a:solidFill>
          <a:ln w="57150">
            <a:solidFill>
              <a:srgbClr val="7549A7"/>
            </a:solidFill>
          </a:ln>
        </p:spPr>
        <p:txBody>
          <a:bodyPr vert="horz" wrap="square" lIns="89619" tIns="44810" rIns="89619" bIns="44810" numCol="1" anchor="t" anchorCtr="0" compatLnSpc="1">
            <a:prstTxWarp prst="textNoShape">
              <a:avLst/>
            </a:prstTxWarp>
          </a:bodyPr>
          <a:lstStyle/>
          <a:p>
            <a:pPr defTabSz="913667">
              <a:defRPr/>
            </a:pPr>
            <a:endParaRPr lang="en-US" sz="2352">
              <a:solidFill>
                <a:srgbClr val="FFFFFF"/>
              </a:solidFill>
              <a:latin typeface="Segoe UI"/>
            </a:endParaRPr>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6753113" y="2129010"/>
            <a:ext cx="927687" cy="593394"/>
          </a:xfrm>
          <a:prstGeom prst="rect">
            <a:avLst/>
          </a:prstGeom>
        </p:spPr>
      </p:pic>
      <p:sp>
        <p:nvSpPr>
          <p:cNvPr id="10" name="Rectangle 9"/>
          <p:cNvSpPr>
            <a:spLocks/>
          </p:cNvSpPr>
          <p:nvPr/>
        </p:nvSpPr>
        <p:spPr bwMode="auto">
          <a:xfrm>
            <a:off x="937073" y="3234359"/>
            <a:ext cx="2561920" cy="66961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13" tIns="143370" rIns="179213" bIns="143370" numCol="1" spcCol="0" rtlCol="0" fromWordArt="0" anchor="t" anchorCtr="0" forceAA="0" compatLnSpc="1">
            <a:prstTxWarp prst="textNoShape">
              <a:avLst/>
            </a:prstTxWarp>
            <a:spAutoFit/>
          </a:bodyPr>
          <a:lstStyle/>
          <a:p>
            <a:pPr algn="ctr" defTabSz="913856" fontAlgn="base">
              <a:lnSpc>
                <a:spcPct val="90000"/>
              </a:lnSpc>
              <a:spcBef>
                <a:spcPct val="0"/>
              </a:spcBef>
              <a:spcAft>
                <a:spcPct val="0"/>
              </a:spcAft>
              <a:defRPr/>
            </a:pPr>
            <a:r>
              <a:rPr lang="en-US" sz="2744" kern="0" dirty="0">
                <a:solidFill>
                  <a:srgbClr val="FFFFFF"/>
                </a:solidFill>
                <a:latin typeface="Segoe UI Semilight" panose="020B0402040204020203" pitchFamily="34" charset="0"/>
                <a:ea typeface="Segoe UI" pitchFamily="34" charset="0"/>
                <a:cs typeface="Segoe UI Semilight" panose="020B0402040204020203" pitchFamily="34" charset="0"/>
              </a:rPr>
              <a:t>Windows</a:t>
            </a:r>
          </a:p>
        </p:txBody>
      </p:sp>
      <p:sp>
        <p:nvSpPr>
          <p:cNvPr id="12" name="Oval 6"/>
          <p:cNvSpPr>
            <a:spLocks noChangeArrowheads="1"/>
          </p:cNvSpPr>
          <p:nvPr/>
        </p:nvSpPr>
        <p:spPr bwMode="auto">
          <a:xfrm>
            <a:off x="1519239" y="1711300"/>
            <a:ext cx="1397589" cy="1397592"/>
          </a:xfrm>
          <a:prstGeom prst="ellipse">
            <a:avLst/>
          </a:prstGeom>
          <a:solidFill>
            <a:srgbClr val="7849A2"/>
          </a:solidFill>
          <a:ln w="57150">
            <a:solidFill>
              <a:srgbClr val="7549A7"/>
            </a:solidFill>
          </a:ln>
        </p:spPr>
        <p:txBody>
          <a:bodyPr vert="horz" wrap="square" lIns="89619" tIns="44810" rIns="89619" bIns="44810" numCol="1" anchor="t" anchorCtr="0" compatLnSpc="1">
            <a:prstTxWarp prst="textNoShape">
              <a:avLst/>
            </a:prstTxWarp>
          </a:bodyPr>
          <a:lstStyle/>
          <a:p>
            <a:pPr defTabSz="913667">
              <a:defRPr/>
            </a:pPr>
            <a:endParaRPr lang="en-US" sz="2352">
              <a:solidFill>
                <a:srgbClr val="FFFFFF"/>
              </a:solidFill>
              <a:latin typeface="Segoe UI"/>
            </a:endParaRPr>
          </a:p>
        </p:txBody>
      </p:sp>
      <p:sp>
        <p:nvSpPr>
          <p:cNvPr id="13" name="Freeform 12"/>
          <p:cNvSpPr>
            <a:spLocks noChangeAspect="1" noEditPoints="1"/>
          </p:cNvSpPr>
          <p:nvPr/>
        </p:nvSpPr>
        <p:spPr bwMode="black">
          <a:xfrm>
            <a:off x="1837503" y="2067802"/>
            <a:ext cx="687380" cy="68459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a:extLst/>
        </p:spPr>
        <p:txBody>
          <a:bodyPr vert="horz" wrap="square" lIns="89619" tIns="44810" rIns="89619" bIns="44810" numCol="1" anchor="t" anchorCtr="0" compatLnSpc="1">
            <a:prstTxWarp prst="textNoShape">
              <a:avLst/>
            </a:prstTxWarp>
          </a:bodyPr>
          <a:lstStyle/>
          <a:p>
            <a:pPr defTabSz="913667">
              <a:defRPr/>
            </a:pPr>
            <a:endParaRPr lang="en-US" sz="2352" dirty="0">
              <a:solidFill>
                <a:srgbClr val="FFFFFF"/>
              </a:solidFill>
              <a:latin typeface="Segoe UI"/>
            </a:endParaRPr>
          </a:p>
        </p:txBody>
      </p:sp>
      <p:sp>
        <p:nvSpPr>
          <p:cNvPr id="15" name="Rectangle 14"/>
          <p:cNvSpPr>
            <a:spLocks/>
          </p:cNvSpPr>
          <p:nvPr/>
        </p:nvSpPr>
        <p:spPr bwMode="auto">
          <a:xfrm>
            <a:off x="8468569" y="3234359"/>
            <a:ext cx="2561920" cy="66961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13" tIns="143370" rIns="179213" bIns="143370" numCol="1" spcCol="0" rtlCol="0" fromWordArt="0" anchor="t" anchorCtr="0" forceAA="0" compatLnSpc="1">
            <a:prstTxWarp prst="textNoShape">
              <a:avLst/>
            </a:prstTxWarp>
            <a:spAutoFit/>
          </a:bodyPr>
          <a:lstStyle/>
          <a:p>
            <a:pPr algn="ctr" defTabSz="913856" fontAlgn="base">
              <a:lnSpc>
                <a:spcPct val="90000"/>
              </a:lnSpc>
              <a:spcBef>
                <a:spcPct val="0"/>
              </a:spcBef>
              <a:spcAft>
                <a:spcPct val="0"/>
              </a:spcAft>
              <a:defRPr/>
            </a:pPr>
            <a:r>
              <a:rPr lang="en-US" sz="2744" kern="0" dirty="0">
                <a:solidFill>
                  <a:srgbClr val="FFFFFF"/>
                </a:solidFill>
                <a:latin typeface="Segoe UI Semilight" panose="020B0402040204020203" pitchFamily="34" charset="0"/>
                <a:ea typeface="Segoe UI" pitchFamily="34" charset="0"/>
                <a:cs typeface="Segoe UI Semilight" panose="020B0402040204020203" pitchFamily="34" charset="0"/>
              </a:rPr>
              <a:t>Android</a:t>
            </a:r>
          </a:p>
        </p:txBody>
      </p:sp>
      <p:sp>
        <p:nvSpPr>
          <p:cNvPr id="17" name="Oval 6"/>
          <p:cNvSpPr>
            <a:spLocks noChangeArrowheads="1"/>
          </p:cNvSpPr>
          <p:nvPr/>
        </p:nvSpPr>
        <p:spPr bwMode="auto">
          <a:xfrm>
            <a:off x="9050735" y="1711300"/>
            <a:ext cx="1397589" cy="1397592"/>
          </a:xfrm>
          <a:prstGeom prst="ellipse">
            <a:avLst/>
          </a:prstGeom>
          <a:solidFill>
            <a:srgbClr val="7549A7"/>
          </a:solidFill>
          <a:ln w="57150">
            <a:solidFill>
              <a:srgbClr val="7549A7"/>
            </a:solidFill>
          </a:ln>
        </p:spPr>
        <p:txBody>
          <a:bodyPr vert="horz" wrap="square" lIns="89619" tIns="44810" rIns="89619" bIns="44810" numCol="1" anchor="t" anchorCtr="0" compatLnSpc="1">
            <a:prstTxWarp prst="textNoShape">
              <a:avLst/>
            </a:prstTxWarp>
          </a:bodyPr>
          <a:lstStyle/>
          <a:p>
            <a:pPr defTabSz="913667">
              <a:defRPr/>
            </a:pPr>
            <a:endParaRPr lang="en-US" sz="2352">
              <a:solidFill>
                <a:srgbClr val="FFFFFF"/>
              </a:solidFill>
              <a:latin typeface="Segoe UI"/>
            </a:endParaRPr>
          </a:p>
        </p:txBody>
      </p:sp>
      <p:sp>
        <p:nvSpPr>
          <p:cNvPr id="18" name="Freeform 11"/>
          <p:cNvSpPr>
            <a:spLocks noEditPoints="1"/>
          </p:cNvSpPr>
          <p:nvPr/>
        </p:nvSpPr>
        <p:spPr bwMode="black">
          <a:xfrm>
            <a:off x="9389447" y="1966773"/>
            <a:ext cx="720164" cy="886646"/>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chemeClr val="tx1"/>
          </a:solidFill>
          <a:ln>
            <a:noFill/>
          </a:ln>
        </p:spPr>
        <p:txBody>
          <a:bodyPr vert="horz" wrap="square" lIns="89619" tIns="44810" rIns="89619" bIns="44810" numCol="1" anchor="t" anchorCtr="0" compatLnSpc="1">
            <a:prstTxWarp prst="textNoShape">
              <a:avLst/>
            </a:prstTxWarp>
          </a:bodyPr>
          <a:lstStyle/>
          <a:p>
            <a:pPr defTabSz="913667">
              <a:defRPr/>
            </a:pPr>
            <a:endParaRPr lang="en-US" sz="2352">
              <a:solidFill>
                <a:srgbClr val="FFFFFF"/>
              </a:solidFill>
              <a:latin typeface="Segoe UI"/>
            </a:endParaRPr>
          </a:p>
        </p:txBody>
      </p:sp>
      <p:sp>
        <p:nvSpPr>
          <p:cNvPr id="20" name="Rectangle 19"/>
          <p:cNvSpPr>
            <a:spLocks/>
          </p:cNvSpPr>
          <p:nvPr/>
        </p:nvSpPr>
        <p:spPr bwMode="auto">
          <a:xfrm>
            <a:off x="3447572" y="3234359"/>
            <a:ext cx="2561920" cy="66961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13" tIns="143370" rIns="179213" bIns="143370" numCol="1" spcCol="0" rtlCol="0" fromWordArt="0" anchor="t" anchorCtr="0" forceAA="0" compatLnSpc="1">
            <a:prstTxWarp prst="textNoShape">
              <a:avLst/>
            </a:prstTxWarp>
            <a:spAutoFit/>
          </a:bodyPr>
          <a:lstStyle/>
          <a:p>
            <a:pPr algn="ctr" defTabSz="913856" fontAlgn="base">
              <a:lnSpc>
                <a:spcPct val="90000"/>
              </a:lnSpc>
              <a:spcBef>
                <a:spcPct val="0"/>
              </a:spcBef>
              <a:spcAft>
                <a:spcPct val="0"/>
              </a:spcAft>
              <a:defRPr/>
            </a:pPr>
            <a:r>
              <a:rPr lang="en-US" sz="2744" kern="0" dirty="0">
                <a:solidFill>
                  <a:srgbClr val="FFFFFF"/>
                </a:solidFill>
                <a:latin typeface="Segoe UI Semilight" panose="020B0402040204020203" pitchFamily="34" charset="0"/>
                <a:ea typeface="Segoe UI" pitchFamily="34" charset="0"/>
                <a:cs typeface="Segoe UI Semilight" panose="020B0402040204020203" pitchFamily="34" charset="0"/>
              </a:rPr>
              <a:t>Linux</a:t>
            </a:r>
          </a:p>
        </p:txBody>
      </p:sp>
      <p:sp>
        <p:nvSpPr>
          <p:cNvPr id="22" name="Oval 6"/>
          <p:cNvSpPr>
            <a:spLocks noChangeArrowheads="1"/>
          </p:cNvSpPr>
          <p:nvPr/>
        </p:nvSpPr>
        <p:spPr bwMode="auto">
          <a:xfrm>
            <a:off x="4029008" y="1711300"/>
            <a:ext cx="1397589" cy="1397592"/>
          </a:xfrm>
          <a:prstGeom prst="ellipse">
            <a:avLst/>
          </a:prstGeom>
          <a:solidFill>
            <a:srgbClr val="7549A7"/>
          </a:solidFill>
          <a:ln w="57150">
            <a:solidFill>
              <a:srgbClr val="7549A7"/>
            </a:solidFill>
          </a:ln>
        </p:spPr>
        <p:txBody>
          <a:bodyPr vert="horz" wrap="square" lIns="89619" tIns="44810" rIns="89619" bIns="44810" numCol="1" anchor="t" anchorCtr="0" compatLnSpc="1">
            <a:prstTxWarp prst="textNoShape">
              <a:avLst/>
            </a:prstTxWarp>
          </a:bodyPr>
          <a:lstStyle/>
          <a:p>
            <a:pPr defTabSz="913667">
              <a:defRPr/>
            </a:pPr>
            <a:endParaRPr lang="en-US" sz="2352">
              <a:solidFill>
                <a:srgbClr val="FFFFFF"/>
              </a:solidFill>
              <a:latin typeface="Segoe UI"/>
            </a:endParaRPr>
          </a:p>
        </p:txBody>
      </p:sp>
      <p:sp>
        <p:nvSpPr>
          <p:cNvPr id="8" name="Rectangle 7"/>
          <p:cNvSpPr/>
          <p:nvPr/>
        </p:nvSpPr>
        <p:spPr bwMode="auto">
          <a:xfrm>
            <a:off x="269169" y="4223950"/>
            <a:ext cx="11652807" cy="101241"/>
          </a:xfrm>
          <a:prstGeom prst="rect">
            <a:avLst/>
          </a:prstGeom>
          <a:solidFill>
            <a:srgbClr val="45226D">
              <a:alpha val="3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defRPr/>
            </a:pPr>
            <a:endParaRPr lang="en-US" sz="2352"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8" name="Group 37"/>
          <p:cNvGrpSpPr/>
          <p:nvPr/>
        </p:nvGrpSpPr>
        <p:grpSpPr>
          <a:xfrm>
            <a:off x="1659796" y="4642942"/>
            <a:ext cx="8887231" cy="778210"/>
            <a:chOff x="2103437" y="4648602"/>
            <a:chExt cx="9067800" cy="794021"/>
          </a:xfrm>
        </p:grpSpPr>
        <p:sp>
          <p:nvSpPr>
            <p:cNvPr id="25" name="Rectangle 24"/>
            <p:cNvSpPr>
              <a:spLocks/>
            </p:cNvSpPr>
            <p:nvPr/>
          </p:nvSpPr>
          <p:spPr bwMode="auto">
            <a:xfrm>
              <a:off x="2103437" y="4648602"/>
              <a:ext cx="1552823" cy="7940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13" tIns="143370" rIns="179213" bIns="143370" numCol="1" spcCol="0" rtlCol="0" fromWordArt="0" anchor="t" anchorCtr="0" forceAA="0" compatLnSpc="1">
              <a:prstTxWarp prst="textNoShape">
                <a:avLst/>
              </a:prstTxWarp>
              <a:spAutoFit/>
            </a:bodyPr>
            <a:lstStyle/>
            <a:p>
              <a:pPr algn="ctr" defTabSz="913856" fontAlgn="base">
                <a:lnSpc>
                  <a:spcPct val="90000"/>
                </a:lnSpc>
                <a:spcBef>
                  <a:spcPct val="0"/>
                </a:spcBef>
                <a:spcAft>
                  <a:spcPct val="0"/>
                </a:spcAft>
                <a:defRPr/>
              </a:pPr>
              <a:r>
                <a:rPr lang="en-US" sz="3528" kern="0" dirty="0">
                  <a:solidFill>
                    <a:srgbClr val="FFFFFF"/>
                  </a:solidFill>
                  <a:latin typeface="Segoe UI Light"/>
                  <a:ea typeface="Segoe UI" pitchFamily="34" charset="0"/>
                  <a:cs typeface="Segoe UI Semibold" panose="020B0702040204020203" pitchFamily="34" charset="0"/>
                </a:rPr>
                <a:t>.NET</a:t>
              </a:r>
            </a:p>
          </p:txBody>
        </p:sp>
        <p:sp>
          <p:nvSpPr>
            <p:cNvPr id="26" name="Rectangle 25"/>
            <p:cNvSpPr>
              <a:spLocks/>
            </p:cNvSpPr>
            <p:nvPr/>
          </p:nvSpPr>
          <p:spPr bwMode="auto">
            <a:xfrm>
              <a:off x="4513014" y="4648602"/>
              <a:ext cx="1552823" cy="7940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13" tIns="143370" rIns="179213" bIns="143370" numCol="1" spcCol="0" rtlCol="0" fromWordArt="0" anchor="t" anchorCtr="0" forceAA="0" compatLnSpc="1">
              <a:prstTxWarp prst="textNoShape">
                <a:avLst/>
              </a:prstTxWarp>
              <a:spAutoFit/>
            </a:bodyPr>
            <a:lstStyle/>
            <a:p>
              <a:pPr algn="ctr" defTabSz="913856" fontAlgn="base">
                <a:lnSpc>
                  <a:spcPct val="90000"/>
                </a:lnSpc>
                <a:spcBef>
                  <a:spcPct val="0"/>
                </a:spcBef>
                <a:spcAft>
                  <a:spcPct val="0"/>
                </a:spcAft>
                <a:defRPr/>
              </a:pPr>
              <a:r>
                <a:rPr lang="en-US" sz="3528" kern="0" dirty="0">
                  <a:solidFill>
                    <a:srgbClr val="FFFFFF"/>
                  </a:solidFill>
                  <a:latin typeface="Segoe UI Light"/>
                  <a:ea typeface="Segoe UI" pitchFamily="34" charset="0"/>
                  <a:cs typeface="Segoe UI Semibold" panose="020B0702040204020203" pitchFamily="34" charset="0"/>
                </a:rPr>
                <a:t>C++</a:t>
              </a:r>
            </a:p>
          </p:txBody>
        </p:sp>
        <p:sp>
          <p:nvSpPr>
            <p:cNvPr id="27" name="Rectangle 26"/>
            <p:cNvSpPr>
              <a:spLocks/>
            </p:cNvSpPr>
            <p:nvPr/>
          </p:nvSpPr>
          <p:spPr bwMode="auto">
            <a:xfrm>
              <a:off x="6706287" y="4648602"/>
              <a:ext cx="2712526" cy="7940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13" tIns="143370" rIns="179213" bIns="143370" numCol="1" spcCol="0" rtlCol="0" fromWordArt="0" anchor="t" anchorCtr="0" forceAA="0" compatLnSpc="1">
              <a:prstTxWarp prst="textNoShape">
                <a:avLst/>
              </a:prstTxWarp>
              <a:spAutoFit/>
            </a:bodyPr>
            <a:lstStyle/>
            <a:p>
              <a:pPr algn="ctr" defTabSz="913856" fontAlgn="base">
                <a:lnSpc>
                  <a:spcPct val="90000"/>
                </a:lnSpc>
                <a:spcBef>
                  <a:spcPct val="0"/>
                </a:spcBef>
                <a:spcAft>
                  <a:spcPct val="0"/>
                </a:spcAft>
                <a:defRPr/>
              </a:pPr>
              <a:r>
                <a:rPr lang="en-US" sz="3528" kern="0" dirty="0">
                  <a:solidFill>
                    <a:srgbClr val="FFFFFF"/>
                  </a:solidFill>
                  <a:latin typeface="Segoe UI Light"/>
                  <a:ea typeface="Segoe UI" pitchFamily="34" charset="0"/>
                  <a:cs typeface="Segoe UI Semibold" panose="020B0702040204020203" pitchFamily="34" charset="0"/>
                </a:rPr>
                <a:t>JavaScript</a:t>
              </a:r>
            </a:p>
          </p:txBody>
        </p:sp>
        <p:sp>
          <p:nvSpPr>
            <p:cNvPr id="28" name="Rectangle 27"/>
            <p:cNvSpPr>
              <a:spLocks/>
            </p:cNvSpPr>
            <p:nvPr/>
          </p:nvSpPr>
          <p:spPr bwMode="auto">
            <a:xfrm>
              <a:off x="9618414" y="4648602"/>
              <a:ext cx="1552823" cy="7940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13" tIns="143370" rIns="179213" bIns="143370" numCol="1" spcCol="0" rtlCol="0" fromWordArt="0" anchor="t" anchorCtr="0" forceAA="0" compatLnSpc="1">
              <a:prstTxWarp prst="textNoShape">
                <a:avLst/>
              </a:prstTxWarp>
              <a:spAutoFit/>
            </a:bodyPr>
            <a:lstStyle/>
            <a:p>
              <a:pPr algn="ctr" defTabSz="913856" fontAlgn="base">
                <a:lnSpc>
                  <a:spcPct val="90000"/>
                </a:lnSpc>
                <a:spcBef>
                  <a:spcPct val="0"/>
                </a:spcBef>
                <a:spcAft>
                  <a:spcPct val="0"/>
                </a:spcAft>
                <a:defRPr/>
              </a:pPr>
              <a:r>
                <a:rPr lang="en-US" sz="3528" kern="0" dirty="0">
                  <a:solidFill>
                    <a:srgbClr val="FFFFFF"/>
                  </a:solidFill>
                  <a:latin typeface="Segoe UI Light"/>
                  <a:ea typeface="Segoe UI" pitchFamily="34" charset="0"/>
                  <a:cs typeface="Segoe UI Semibold" panose="020B0702040204020203" pitchFamily="34" charset="0"/>
                </a:rPr>
                <a:t>PHP</a:t>
              </a:r>
            </a:p>
          </p:txBody>
        </p:sp>
      </p:grpSp>
      <p:grpSp>
        <p:nvGrpSpPr>
          <p:cNvPr id="37" name="Group 36"/>
          <p:cNvGrpSpPr/>
          <p:nvPr/>
        </p:nvGrpSpPr>
        <p:grpSpPr>
          <a:xfrm>
            <a:off x="288689" y="5638095"/>
            <a:ext cx="11629446" cy="778210"/>
            <a:chOff x="294554" y="5663975"/>
            <a:chExt cx="11865731" cy="794021"/>
          </a:xfrm>
        </p:grpSpPr>
        <p:sp>
          <p:nvSpPr>
            <p:cNvPr id="29" name="Rectangle 28"/>
            <p:cNvSpPr>
              <a:spLocks/>
            </p:cNvSpPr>
            <p:nvPr/>
          </p:nvSpPr>
          <p:spPr bwMode="auto">
            <a:xfrm>
              <a:off x="294554" y="5663975"/>
              <a:ext cx="1968545" cy="7940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13" tIns="143370" rIns="179213" bIns="143370" numCol="1" spcCol="0" rtlCol="0" fromWordArt="0" anchor="t" anchorCtr="0" forceAA="0" compatLnSpc="1">
              <a:prstTxWarp prst="textNoShape">
                <a:avLst/>
              </a:prstTxWarp>
              <a:spAutoFit/>
            </a:bodyPr>
            <a:lstStyle/>
            <a:p>
              <a:pPr algn="ctr" defTabSz="913856" fontAlgn="base">
                <a:lnSpc>
                  <a:spcPct val="90000"/>
                </a:lnSpc>
                <a:spcBef>
                  <a:spcPct val="0"/>
                </a:spcBef>
                <a:spcAft>
                  <a:spcPct val="0"/>
                </a:spcAft>
                <a:defRPr/>
              </a:pPr>
              <a:r>
                <a:rPr lang="en-US" sz="3528" kern="0" dirty="0">
                  <a:solidFill>
                    <a:srgbClr val="FFFFFF"/>
                  </a:solidFill>
                  <a:latin typeface="Segoe UI Light"/>
                  <a:ea typeface="Segoe UI" pitchFamily="34" charset="0"/>
                  <a:cs typeface="Segoe UI Semibold" panose="020B0702040204020203" pitchFamily="34" charset="0"/>
                </a:rPr>
                <a:t>Python</a:t>
              </a:r>
            </a:p>
          </p:txBody>
        </p:sp>
        <p:sp>
          <p:nvSpPr>
            <p:cNvPr id="30" name="Rectangle 29"/>
            <p:cNvSpPr>
              <a:spLocks/>
            </p:cNvSpPr>
            <p:nvPr/>
          </p:nvSpPr>
          <p:spPr bwMode="auto">
            <a:xfrm>
              <a:off x="2998232" y="5663975"/>
              <a:ext cx="2145035" cy="7940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13" tIns="143370" rIns="179213" bIns="143370" numCol="1" spcCol="0" rtlCol="0" fromWordArt="0" anchor="t" anchorCtr="0" forceAA="0" compatLnSpc="1">
              <a:prstTxWarp prst="textNoShape">
                <a:avLst/>
              </a:prstTxWarp>
              <a:spAutoFit/>
            </a:bodyPr>
            <a:lstStyle/>
            <a:p>
              <a:pPr algn="ctr" defTabSz="913856" fontAlgn="base">
                <a:lnSpc>
                  <a:spcPct val="90000"/>
                </a:lnSpc>
                <a:spcBef>
                  <a:spcPct val="0"/>
                </a:spcBef>
                <a:spcAft>
                  <a:spcPct val="0"/>
                </a:spcAft>
                <a:defRPr/>
              </a:pPr>
              <a:r>
                <a:rPr lang="en-US" sz="3528" kern="0" dirty="0">
                  <a:solidFill>
                    <a:srgbClr val="FFFFFF"/>
                  </a:solidFill>
                  <a:latin typeface="Segoe UI Light"/>
                  <a:ea typeface="Segoe UI" pitchFamily="34" charset="0"/>
                  <a:cs typeface="Segoe UI Semibold" panose="020B0702040204020203" pitchFamily="34" charset="0"/>
                </a:rPr>
                <a:t>Node.js</a:t>
              </a:r>
            </a:p>
          </p:txBody>
        </p:sp>
        <p:sp>
          <p:nvSpPr>
            <p:cNvPr id="31" name="Rectangle 30"/>
            <p:cNvSpPr>
              <a:spLocks/>
            </p:cNvSpPr>
            <p:nvPr/>
          </p:nvSpPr>
          <p:spPr bwMode="auto">
            <a:xfrm>
              <a:off x="5878400" y="5663975"/>
              <a:ext cx="797568" cy="7940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13" tIns="143370" rIns="179213" bIns="143370" numCol="1" spcCol="0" rtlCol="0" fromWordArt="0" anchor="t" anchorCtr="0" forceAA="0" compatLnSpc="1">
              <a:prstTxWarp prst="textNoShape">
                <a:avLst/>
              </a:prstTxWarp>
              <a:spAutoFit/>
            </a:bodyPr>
            <a:lstStyle/>
            <a:p>
              <a:pPr algn="ctr" defTabSz="913856" fontAlgn="base">
                <a:lnSpc>
                  <a:spcPct val="90000"/>
                </a:lnSpc>
                <a:spcBef>
                  <a:spcPct val="0"/>
                </a:spcBef>
                <a:spcAft>
                  <a:spcPct val="0"/>
                </a:spcAft>
                <a:defRPr/>
              </a:pPr>
              <a:r>
                <a:rPr lang="en-US" sz="3528" kern="0" dirty="0">
                  <a:solidFill>
                    <a:srgbClr val="FFFFFF"/>
                  </a:solidFill>
                  <a:latin typeface="Segoe UI Light"/>
                  <a:ea typeface="Segoe UI" pitchFamily="34" charset="0"/>
                  <a:cs typeface="Segoe UI Semibold" panose="020B0702040204020203" pitchFamily="34" charset="0"/>
                </a:rPr>
                <a:t>R</a:t>
              </a:r>
            </a:p>
          </p:txBody>
        </p:sp>
        <p:sp>
          <p:nvSpPr>
            <p:cNvPr id="32" name="Rectangle 31"/>
            <p:cNvSpPr>
              <a:spLocks/>
            </p:cNvSpPr>
            <p:nvPr/>
          </p:nvSpPr>
          <p:spPr bwMode="auto">
            <a:xfrm>
              <a:off x="7411101" y="5663975"/>
              <a:ext cx="2416195" cy="7940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13" tIns="143370" rIns="179213" bIns="143370" numCol="1" spcCol="0" rtlCol="0" fromWordArt="0" anchor="t" anchorCtr="0" forceAA="0" compatLnSpc="1">
              <a:prstTxWarp prst="textNoShape">
                <a:avLst/>
              </a:prstTxWarp>
              <a:spAutoFit/>
            </a:bodyPr>
            <a:lstStyle/>
            <a:p>
              <a:pPr algn="ctr" defTabSz="913856" fontAlgn="base">
                <a:lnSpc>
                  <a:spcPct val="90000"/>
                </a:lnSpc>
                <a:spcBef>
                  <a:spcPct val="0"/>
                </a:spcBef>
                <a:spcAft>
                  <a:spcPct val="0"/>
                </a:spcAft>
                <a:defRPr/>
              </a:pPr>
              <a:r>
                <a:rPr lang="en-US" sz="3528" kern="0" dirty="0">
                  <a:solidFill>
                    <a:srgbClr val="FFFFFF"/>
                  </a:solidFill>
                  <a:latin typeface="Segoe UI Light"/>
                  <a:ea typeface="Segoe UI" pitchFamily="34" charset="0"/>
                  <a:cs typeface="Segoe UI Semibold" panose="020B0702040204020203" pitchFamily="34" charset="0"/>
                </a:rPr>
                <a:t>Cordova</a:t>
              </a:r>
            </a:p>
          </p:txBody>
        </p:sp>
        <p:sp>
          <p:nvSpPr>
            <p:cNvPr id="33" name="Rectangle 32"/>
            <p:cNvSpPr>
              <a:spLocks/>
            </p:cNvSpPr>
            <p:nvPr/>
          </p:nvSpPr>
          <p:spPr bwMode="auto">
            <a:xfrm>
              <a:off x="10562428" y="5663975"/>
              <a:ext cx="1597857" cy="7940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13" tIns="143370" rIns="179213" bIns="143370" numCol="1" spcCol="0" rtlCol="0" fromWordArt="0" anchor="t" anchorCtr="0" forceAA="0" compatLnSpc="1">
              <a:prstTxWarp prst="textNoShape">
                <a:avLst/>
              </a:prstTxWarp>
              <a:spAutoFit/>
            </a:bodyPr>
            <a:lstStyle/>
            <a:p>
              <a:pPr algn="ctr" defTabSz="913856" fontAlgn="base">
                <a:lnSpc>
                  <a:spcPct val="90000"/>
                </a:lnSpc>
                <a:spcBef>
                  <a:spcPct val="0"/>
                </a:spcBef>
                <a:spcAft>
                  <a:spcPct val="0"/>
                </a:spcAft>
                <a:defRPr/>
              </a:pPr>
              <a:r>
                <a:rPr lang="en-US" sz="3528" kern="0" dirty="0">
                  <a:solidFill>
                    <a:srgbClr val="FFFFFF"/>
                  </a:solidFill>
                  <a:latin typeface="Segoe UI Light"/>
                  <a:ea typeface="Segoe UI" pitchFamily="34" charset="0"/>
                  <a:cs typeface="Segoe UI Semibold" panose="020B0702040204020203" pitchFamily="34" charset="0"/>
                </a:rPr>
                <a:t>Unity</a:t>
              </a:r>
            </a:p>
          </p:txBody>
        </p:sp>
      </p:grpSp>
      <p:pic>
        <p:nvPicPr>
          <p:cNvPr id="39" name="Picture 38"/>
          <p:cNvPicPr>
            <a:picLocks noChangeAspect="1"/>
          </p:cNvPicPr>
          <p:nvPr/>
        </p:nvPicPr>
        <p:blipFill>
          <a:blip r:embed="rId4"/>
          <a:stretch>
            <a:fillRect/>
          </a:stretch>
        </p:blipFill>
        <p:spPr>
          <a:xfrm>
            <a:off x="4222560" y="1860703"/>
            <a:ext cx="1050344" cy="1050344"/>
          </a:xfrm>
          <a:prstGeom prst="rect">
            <a:avLst/>
          </a:prstGeom>
        </p:spPr>
      </p:pic>
      <p:sp>
        <p:nvSpPr>
          <p:cNvPr id="34" name="Title 2"/>
          <p:cNvSpPr txBox="1">
            <a:spLocks/>
          </p:cNvSpPr>
          <p:nvPr/>
        </p:nvSpPr>
        <p:spPr>
          <a:xfrm>
            <a:off x="269171" y="294337"/>
            <a:ext cx="11842881" cy="898283"/>
          </a:xfrm>
          <a:prstGeom prst="rect">
            <a:avLst/>
          </a:prstGeom>
        </p:spPr>
        <p:txBody>
          <a:bodyPr/>
          <a:lstStyle>
            <a:lvl1pPr algn="l" defTabSz="931710" rtl="0" eaLnBrk="1" latinLnBrk="0" hangingPunct="1">
              <a:lnSpc>
                <a:spcPct val="90000"/>
              </a:lnSpc>
              <a:spcBef>
                <a:spcPct val="0"/>
              </a:spcBef>
              <a:buNone/>
              <a:defRPr lang="en-US" sz="4800" b="0" kern="1200" cap="none" spc="-102" baseline="0" dirty="0" smtClean="0">
                <a:ln w="3175">
                  <a:noFill/>
                </a:ln>
                <a:solidFill>
                  <a:srgbClr val="505050"/>
                </a:solidFill>
                <a:effectLst/>
                <a:latin typeface="+mj-lt"/>
                <a:ea typeface="+mn-ea"/>
                <a:cs typeface="Segoe UI" pitchFamily="34" charset="0"/>
              </a:defRPr>
            </a:lvl1pPr>
          </a:lstStyle>
          <a:p>
            <a:pPr defTabSz="913169"/>
            <a:r>
              <a:rPr lang="es-MX" sz="4704" spc="-100" dirty="0">
                <a:solidFill>
                  <a:schemeClr val="tx2"/>
                </a:solidFill>
              </a:rPr>
              <a:t>Herramientas y servicios para cualquier desarrollador y cualquier aplicación</a:t>
            </a:r>
          </a:p>
        </p:txBody>
      </p:sp>
    </p:spTree>
    <p:extLst>
      <p:ext uri="{BB962C8B-B14F-4D97-AF65-F5344CB8AC3E}">
        <p14:creationId xmlns:p14="http://schemas.microsoft.com/office/powerpoint/2010/main" val="1863235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a:picLocks noChangeAspect="1"/>
          </p:cNvPicPr>
          <p:nvPr/>
        </p:nvPicPr>
        <p:blipFill>
          <a:blip r:embed="rId3">
            <a:duotone>
              <a:schemeClr val="accent1">
                <a:shade val="45000"/>
                <a:satMod val="135000"/>
              </a:schemeClr>
              <a:prstClr val="white"/>
            </a:duotone>
            <a:lum contrast="40000"/>
          </a:blip>
          <a:stretch>
            <a:fillRect/>
          </a:stretch>
        </p:blipFill>
        <p:spPr>
          <a:xfrm>
            <a:off x="2398651" y="4227753"/>
            <a:ext cx="2139743" cy="1853616"/>
          </a:xfrm>
          <a:prstGeom prst="rect">
            <a:avLst/>
          </a:prstGeom>
        </p:spPr>
      </p:pic>
      <p:pic>
        <p:nvPicPr>
          <p:cNvPr id="48" name="Picture 47"/>
          <p:cNvPicPr>
            <a:picLocks noChangeAspect="1"/>
          </p:cNvPicPr>
          <p:nvPr/>
        </p:nvPicPr>
        <p:blipFill>
          <a:blip r:embed="rId3">
            <a:duotone>
              <a:schemeClr val="accent1">
                <a:shade val="45000"/>
                <a:satMod val="135000"/>
              </a:schemeClr>
              <a:prstClr val="white"/>
            </a:duotone>
            <a:lum contrast="40000"/>
          </a:blip>
          <a:stretch>
            <a:fillRect/>
          </a:stretch>
        </p:blipFill>
        <p:spPr>
          <a:xfrm>
            <a:off x="2398651" y="589643"/>
            <a:ext cx="2139743" cy="1853616"/>
          </a:xfrm>
          <a:prstGeom prst="rect">
            <a:avLst/>
          </a:prstGeom>
        </p:spPr>
      </p:pic>
      <p:pic>
        <p:nvPicPr>
          <p:cNvPr id="28" name="Picture 27"/>
          <p:cNvPicPr>
            <a:picLocks noChangeAspect="1"/>
          </p:cNvPicPr>
          <p:nvPr/>
        </p:nvPicPr>
        <p:blipFill>
          <a:blip r:embed="rId3">
            <a:duotone>
              <a:schemeClr val="accent1">
                <a:shade val="45000"/>
                <a:satMod val="135000"/>
              </a:schemeClr>
              <a:prstClr val="white"/>
            </a:duotone>
            <a:lum contrast="40000"/>
          </a:blip>
          <a:stretch>
            <a:fillRect/>
          </a:stretch>
        </p:blipFill>
        <p:spPr>
          <a:xfrm>
            <a:off x="817697" y="5131082"/>
            <a:ext cx="2115708" cy="1832795"/>
          </a:xfrm>
          <a:prstGeom prst="rect">
            <a:avLst/>
          </a:prstGeom>
        </p:spPr>
      </p:pic>
      <p:pic>
        <p:nvPicPr>
          <p:cNvPr id="29" name="Picture 28"/>
          <p:cNvPicPr>
            <a:picLocks noChangeAspect="1"/>
          </p:cNvPicPr>
          <p:nvPr/>
        </p:nvPicPr>
        <p:blipFill>
          <a:blip r:embed="rId3">
            <a:duotone>
              <a:schemeClr val="accent1">
                <a:shade val="45000"/>
                <a:satMod val="135000"/>
              </a:schemeClr>
              <a:prstClr val="white"/>
            </a:duotone>
            <a:lum contrast="40000"/>
          </a:blip>
          <a:stretch>
            <a:fillRect/>
          </a:stretch>
        </p:blipFill>
        <p:spPr>
          <a:xfrm>
            <a:off x="830078" y="-278512"/>
            <a:ext cx="2101262" cy="1820280"/>
          </a:xfrm>
          <a:prstGeom prst="rect">
            <a:avLst/>
          </a:prstGeom>
        </p:spPr>
      </p:pic>
      <p:pic>
        <p:nvPicPr>
          <p:cNvPr id="31" name="Picture 30"/>
          <p:cNvPicPr>
            <a:picLocks noChangeAspect="1"/>
          </p:cNvPicPr>
          <p:nvPr/>
        </p:nvPicPr>
        <p:blipFill>
          <a:blip r:embed="rId3">
            <a:duotone>
              <a:schemeClr val="accent1">
                <a:shade val="45000"/>
                <a:satMod val="135000"/>
              </a:schemeClr>
              <a:prstClr val="white"/>
            </a:duotone>
            <a:lum contrast="40000"/>
          </a:blip>
          <a:stretch>
            <a:fillRect/>
          </a:stretch>
        </p:blipFill>
        <p:spPr>
          <a:xfrm>
            <a:off x="3966985" y="1496504"/>
            <a:ext cx="2139743" cy="1853616"/>
          </a:xfrm>
          <a:prstGeom prst="rect">
            <a:avLst/>
          </a:prstGeom>
        </p:spPr>
      </p:pic>
      <p:pic>
        <p:nvPicPr>
          <p:cNvPr id="32" name="Picture 31"/>
          <p:cNvPicPr>
            <a:picLocks noChangeAspect="1"/>
          </p:cNvPicPr>
          <p:nvPr/>
        </p:nvPicPr>
        <p:blipFill>
          <a:blip r:embed="rId3">
            <a:duotone>
              <a:schemeClr val="accent1">
                <a:shade val="45000"/>
                <a:satMod val="135000"/>
              </a:schemeClr>
              <a:prstClr val="white"/>
            </a:duotone>
            <a:lum contrast="40000"/>
          </a:blip>
          <a:stretch>
            <a:fillRect/>
          </a:stretch>
        </p:blipFill>
        <p:spPr>
          <a:xfrm>
            <a:off x="3966985" y="3331563"/>
            <a:ext cx="2139743" cy="1853616"/>
          </a:xfrm>
          <a:prstGeom prst="rect">
            <a:avLst/>
          </a:prstGeom>
        </p:spPr>
      </p:pic>
      <p:pic>
        <p:nvPicPr>
          <p:cNvPr id="34" name="Picture 33"/>
          <p:cNvPicPr>
            <a:picLocks noChangeAspect="1"/>
          </p:cNvPicPr>
          <p:nvPr/>
        </p:nvPicPr>
        <p:blipFill>
          <a:blip r:embed="rId3">
            <a:duotone>
              <a:schemeClr val="accent1">
                <a:shade val="45000"/>
                <a:satMod val="135000"/>
              </a:schemeClr>
              <a:prstClr val="white"/>
            </a:duotone>
            <a:lum contrast="40000"/>
          </a:blip>
          <a:stretch>
            <a:fillRect/>
          </a:stretch>
        </p:blipFill>
        <p:spPr>
          <a:xfrm>
            <a:off x="-737992" y="611711"/>
            <a:ext cx="2101262" cy="1820280"/>
          </a:xfrm>
          <a:prstGeom prst="rect">
            <a:avLst/>
          </a:prstGeom>
        </p:spPr>
      </p:pic>
      <p:pic>
        <p:nvPicPr>
          <p:cNvPr id="35" name="Picture 34"/>
          <p:cNvPicPr>
            <a:picLocks noChangeAspect="1"/>
          </p:cNvPicPr>
          <p:nvPr/>
        </p:nvPicPr>
        <p:blipFill>
          <a:blip r:embed="rId3">
            <a:duotone>
              <a:schemeClr val="accent1">
                <a:shade val="45000"/>
                <a:satMod val="135000"/>
              </a:schemeClr>
              <a:prstClr val="white"/>
            </a:duotone>
            <a:lum contrast="40000"/>
          </a:blip>
          <a:stretch>
            <a:fillRect/>
          </a:stretch>
        </p:blipFill>
        <p:spPr>
          <a:xfrm>
            <a:off x="-737991" y="-1180672"/>
            <a:ext cx="2101262" cy="1820280"/>
          </a:xfrm>
          <a:prstGeom prst="rect">
            <a:avLst/>
          </a:prstGeom>
        </p:spPr>
      </p:pic>
      <p:pic>
        <p:nvPicPr>
          <p:cNvPr id="36" name="Picture 35"/>
          <p:cNvPicPr>
            <a:picLocks noChangeAspect="1"/>
          </p:cNvPicPr>
          <p:nvPr/>
        </p:nvPicPr>
        <p:blipFill>
          <a:blip r:embed="rId3">
            <a:duotone>
              <a:schemeClr val="accent1">
                <a:shade val="45000"/>
                <a:satMod val="135000"/>
              </a:schemeClr>
              <a:prstClr val="white"/>
            </a:duotone>
            <a:lum contrast="40000"/>
          </a:blip>
          <a:stretch>
            <a:fillRect/>
          </a:stretch>
        </p:blipFill>
        <p:spPr>
          <a:xfrm>
            <a:off x="-731935" y="4239822"/>
            <a:ext cx="2101262" cy="1820280"/>
          </a:xfrm>
          <a:prstGeom prst="rect">
            <a:avLst/>
          </a:prstGeom>
        </p:spPr>
      </p:pic>
      <p:pic>
        <p:nvPicPr>
          <p:cNvPr id="37" name="Picture 36"/>
          <p:cNvPicPr>
            <a:picLocks noChangeAspect="1"/>
          </p:cNvPicPr>
          <p:nvPr/>
        </p:nvPicPr>
        <p:blipFill>
          <a:blip r:embed="rId3">
            <a:duotone>
              <a:schemeClr val="accent1">
                <a:shade val="45000"/>
                <a:satMod val="135000"/>
              </a:schemeClr>
              <a:prstClr val="white"/>
            </a:duotone>
            <a:lum contrast="40000"/>
          </a:blip>
          <a:stretch>
            <a:fillRect/>
          </a:stretch>
        </p:blipFill>
        <p:spPr>
          <a:xfrm>
            <a:off x="-731935" y="2418215"/>
            <a:ext cx="2101262" cy="1829690"/>
          </a:xfrm>
          <a:prstGeom prst="rect">
            <a:avLst/>
          </a:prstGeom>
        </p:spPr>
      </p:pic>
      <p:grpSp>
        <p:nvGrpSpPr>
          <p:cNvPr id="38" name="Group 37"/>
          <p:cNvGrpSpPr/>
          <p:nvPr/>
        </p:nvGrpSpPr>
        <p:grpSpPr>
          <a:xfrm>
            <a:off x="2405091" y="2412245"/>
            <a:ext cx="2114110" cy="1828185"/>
            <a:chOff x="2450758" y="2455881"/>
            <a:chExt cx="2157064" cy="1865330"/>
          </a:xfrm>
        </p:grpSpPr>
        <p:pic>
          <p:nvPicPr>
            <p:cNvPr id="39" name="Picture 38"/>
            <p:cNvPicPr>
              <a:picLocks noChangeAspect="1"/>
            </p:cNvPicPr>
            <p:nvPr/>
          </p:nvPicPr>
          <p:blipFill>
            <a:blip r:embed="rId4"/>
            <a:stretch>
              <a:fillRect/>
            </a:stretch>
          </p:blipFill>
          <p:spPr>
            <a:xfrm>
              <a:off x="2450758" y="2455881"/>
              <a:ext cx="2157064" cy="1865330"/>
            </a:xfrm>
            <a:prstGeom prst="rect">
              <a:avLst/>
            </a:prstGeom>
          </p:spPr>
        </p:pic>
        <p:sp>
          <p:nvSpPr>
            <p:cNvPr id="40" name="Rectangle 39"/>
            <p:cNvSpPr/>
            <p:nvPr/>
          </p:nvSpPr>
          <p:spPr>
            <a:xfrm>
              <a:off x="2806867" y="3045748"/>
              <a:ext cx="1343766" cy="646331"/>
            </a:xfrm>
            <a:prstGeom prst="rect">
              <a:avLst/>
            </a:prstGeom>
          </p:spPr>
          <p:txBody>
            <a:bodyPr wrap="square">
              <a:spAutoFit/>
            </a:bodyPr>
            <a:lstStyle/>
            <a:p>
              <a:pPr algn="ctr" defTabSz="913818">
                <a:spcAft>
                  <a:spcPts val="1175"/>
                </a:spcAft>
                <a:defRPr/>
              </a:pPr>
              <a:r>
                <a:rPr lang="en-US" sz="1764" kern="0" dirty="0">
                  <a:gradFill>
                    <a:gsLst>
                      <a:gs pos="0">
                        <a:srgbClr val="5C2D91">
                          <a:lumMod val="50000"/>
                        </a:srgbClr>
                      </a:gs>
                      <a:gs pos="100000">
                        <a:srgbClr val="5C2D91">
                          <a:lumMod val="50000"/>
                        </a:srgbClr>
                      </a:gs>
                    </a:gsLst>
                    <a:lin ang="5400000" scaled="1"/>
                  </a:gradFill>
                  <a:latin typeface="Segoe UI Semibold" panose="020B0702040204020203" pitchFamily="34" charset="0"/>
                  <a:cs typeface="Segoe UI Semibold" panose="020B0702040204020203" pitchFamily="34" charset="0"/>
                </a:rPr>
                <a:t>Enterprise proven</a:t>
              </a:r>
            </a:p>
          </p:txBody>
        </p:sp>
      </p:grpSp>
      <p:grpSp>
        <p:nvGrpSpPr>
          <p:cNvPr id="41" name="Group 40"/>
          <p:cNvGrpSpPr/>
          <p:nvPr/>
        </p:nvGrpSpPr>
        <p:grpSpPr>
          <a:xfrm>
            <a:off x="830123" y="3326578"/>
            <a:ext cx="2114110" cy="1828185"/>
            <a:chOff x="846989" y="3388791"/>
            <a:chExt cx="2157064" cy="1865330"/>
          </a:xfrm>
        </p:grpSpPr>
        <p:pic>
          <p:nvPicPr>
            <p:cNvPr id="42" name="Picture 41"/>
            <p:cNvPicPr>
              <a:picLocks noChangeAspect="1"/>
            </p:cNvPicPr>
            <p:nvPr/>
          </p:nvPicPr>
          <p:blipFill>
            <a:blip r:embed="rId4"/>
            <a:stretch>
              <a:fillRect/>
            </a:stretch>
          </p:blipFill>
          <p:spPr>
            <a:xfrm>
              <a:off x="846989" y="3388791"/>
              <a:ext cx="2157064" cy="1865330"/>
            </a:xfrm>
            <a:prstGeom prst="rect">
              <a:avLst/>
            </a:prstGeom>
          </p:spPr>
        </p:pic>
        <p:sp>
          <p:nvSpPr>
            <p:cNvPr id="43" name="Rectangle 42"/>
            <p:cNvSpPr/>
            <p:nvPr/>
          </p:nvSpPr>
          <p:spPr>
            <a:xfrm>
              <a:off x="1410016" y="4156018"/>
              <a:ext cx="896399" cy="341632"/>
            </a:xfrm>
            <a:prstGeom prst="rect">
              <a:avLst/>
            </a:prstGeom>
          </p:spPr>
          <p:txBody>
            <a:bodyPr wrap="none">
              <a:spAutoFit/>
            </a:bodyPr>
            <a:lstStyle/>
            <a:p>
              <a:pPr algn="ctr" defTabSz="913554">
                <a:lnSpc>
                  <a:spcPct val="90000"/>
                </a:lnSpc>
                <a:defRPr/>
              </a:pPr>
              <a:r>
                <a:rPr lang="en-US" sz="1764" kern="0" dirty="0">
                  <a:gradFill>
                    <a:gsLst>
                      <a:gs pos="0">
                        <a:srgbClr val="5C2D91">
                          <a:lumMod val="50000"/>
                        </a:srgbClr>
                      </a:gs>
                      <a:gs pos="100000">
                        <a:srgbClr val="5C2D91">
                          <a:lumMod val="50000"/>
                        </a:srgbClr>
                      </a:gs>
                    </a:gsLst>
                    <a:lin ang="5400000" scaled="1"/>
                  </a:gradFill>
                  <a:latin typeface="Segoe UI Semibold" panose="020B0702040204020203" pitchFamily="34" charset="0"/>
                  <a:cs typeface="Segoe UI Semibold" panose="020B0702040204020203" pitchFamily="34" charset="0"/>
                </a:rPr>
                <a:t>Hybrid</a:t>
              </a:r>
            </a:p>
          </p:txBody>
        </p:sp>
      </p:grpSp>
      <p:grpSp>
        <p:nvGrpSpPr>
          <p:cNvPr id="44" name="Group 43"/>
          <p:cNvGrpSpPr/>
          <p:nvPr/>
        </p:nvGrpSpPr>
        <p:grpSpPr>
          <a:xfrm>
            <a:off x="823448" y="1521680"/>
            <a:ext cx="2114110" cy="1828185"/>
            <a:chOff x="840179" y="1547221"/>
            <a:chExt cx="2157064" cy="1865330"/>
          </a:xfrm>
        </p:grpSpPr>
        <p:pic>
          <p:nvPicPr>
            <p:cNvPr id="45" name="Picture 44"/>
            <p:cNvPicPr>
              <a:picLocks noChangeAspect="1"/>
            </p:cNvPicPr>
            <p:nvPr/>
          </p:nvPicPr>
          <p:blipFill>
            <a:blip r:embed="rId4"/>
            <a:stretch>
              <a:fillRect/>
            </a:stretch>
          </p:blipFill>
          <p:spPr>
            <a:xfrm>
              <a:off x="840179" y="1547221"/>
              <a:ext cx="2157064" cy="1865330"/>
            </a:xfrm>
            <a:prstGeom prst="rect">
              <a:avLst/>
            </a:prstGeom>
          </p:spPr>
        </p:pic>
        <p:sp>
          <p:nvSpPr>
            <p:cNvPr id="46" name="Rectangle 45"/>
            <p:cNvSpPr/>
            <p:nvPr/>
          </p:nvSpPr>
          <p:spPr>
            <a:xfrm>
              <a:off x="1202618" y="2309070"/>
              <a:ext cx="1425390" cy="341632"/>
            </a:xfrm>
            <a:prstGeom prst="rect">
              <a:avLst/>
            </a:prstGeom>
          </p:spPr>
          <p:txBody>
            <a:bodyPr wrap="none">
              <a:spAutoFit/>
            </a:bodyPr>
            <a:lstStyle/>
            <a:p>
              <a:pPr algn="ctr" defTabSz="913554">
                <a:lnSpc>
                  <a:spcPct val="90000"/>
                </a:lnSpc>
                <a:defRPr/>
              </a:pPr>
              <a:r>
                <a:rPr lang="en-US" sz="1764" kern="0" dirty="0">
                  <a:gradFill>
                    <a:gsLst>
                      <a:gs pos="0">
                        <a:srgbClr val="5C2D91">
                          <a:lumMod val="50000"/>
                        </a:srgbClr>
                      </a:gs>
                      <a:gs pos="100000">
                        <a:srgbClr val="5C2D91">
                          <a:lumMod val="50000"/>
                        </a:srgbClr>
                      </a:gs>
                    </a:gsLst>
                    <a:lin ang="5400000" scaled="1"/>
                  </a:gradFill>
                  <a:latin typeface="Segoe UI Semibold" panose="020B0702040204020203" pitchFamily="34" charset="0"/>
                  <a:cs typeface="Segoe UI Semibold" panose="020B0702040204020203" pitchFamily="34" charset="0"/>
                </a:rPr>
                <a:t>Hyper-scale</a:t>
              </a:r>
            </a:p>
          </p:txBody>
        </p:sp>
      </p:grpSp>
      <p:pic>
        <p:nvPicPr>
          <p:cNvPr id="47" name="Picture 46"/>
          <p:cNvPicPr>
            <a:picLocks noChangeAspect="1"/>
          </p:cNvPicPr>
          <p:nvPr/>
        </p:nvPicPr>
        <p:blipFill>
          <a:blip r:embed="rId3">
            <a:duotone>
              <a:schemeClr val="accent1">
                <a:shade val="45000"/>
                <a:satMod val="135000"/>
              </a:schemeClr>
              <a:prstClr val="white"/>
            </a:duotone>
            <a:lum contrast="40000"/>
          </a:blip>
          <a:stretch>
            <a:fillRect/>
          </a:stretch>
        </p:blipFill>
        <p:spPr>
          <a:xfrm>
            <a:off x="-733933" y="6037470"/>
            <a:ext cx="2101262" cy="1820280"/>
          </a:xfrm>
          <a:prstGeom prst="rect">
            <a:avLst/>
          </a:prstGeom>
        </p:spPr>
      </p:pic>
      <p:grpSp>
        <p:nvGrpSpPr>
          <p:cNvPr id="3" name="Group 2"/>
          <p:cNvGrpSpPr/>
          <p:nvPr/>
        </p:nvGrpSpPr>
        <p:grpSpPr>
          <a:xfrm>
            <a:off x="3975250" y="1484539"/>
            <a:ext cx="2139743" cy="1853616"/>
            <a:chOff x="2465832" y="4328836"/>
            <a:chExt cx="2183218" cy="1891277"/>
          </a:xfrm>
        </p:grpSpPr>
        <p:pic>
          <p:nvPicPr>
            <p:cNvPr id="56" name="Picture 55"/>
            <p:cNvPicPr>
              <a:picLocks noChangeAspect="1"/>
            </p:cNvPicPr>
            <p:nvPr/>
          </p:nvPicPr>
          <p:blipFill>
            <a:blip r:embed="rId3">
              <a:duotone>
                <a:schemeClr val="accent1">
                  <a:shade val="45000"/>
                  <a:satMod val="135000"/>
                </a:schemeClr>
                <a:prstClr val="white"/>
              </a:duotone>
              <a:lum bright="20000" contrast="40000"/>
            </a:blip>
            <a:stretch>
              <a:fillRect/>
            </a:stretch>
          </p:blipFill>
          <p:spPr>
            <a:xfrm>
              <a:off x="2465832" y="4328836"/>
              <a:ext cx="2183218" cy="1891277"/>
            </a:xfrm>
            <a:prstGeom prst="rect">
              <a:avLst/>
            </a:prstGeom>
          </p:spPr>
        </p:pic>
        <p:sp>
          <p:nvSpPr>
            <p:cNvPr id="60" name="Rectangle 59"/>
            <p:cNvSpPr/>
            <p:nvPr/>
          </p:nvSpPr>
          <p:spPr>
            <a:xfrm>
              <a:off x="3032297" y="5103658"/>
              <a:ext cx="1050289" cy="590931"/>
            </a:xfrm>
            <a:prstGeom prst="rect">
              <a:avLst/>
            </a:prstGeom>
          </p:spPr>
          <p:txBody>
            <a:bodyPr wrap="none">
              <a:spAutoFit/>
            </a:bodyPr>
            <a:lstStyle/>
            <a:p>
              <a:pPr defTabSz="913554">
                <a:lnSpc>
                  <a:spcPct val="90000"/>
                </a:lnSpc>
                <a:defRPr/>
              </a:pPr>
              <a:r>
                <a:rPr lang="en-US" sz="1764"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Open &amp; </a:t>
              </a:r>
              <a:br>
                <a:rPr lang="en-US" sz="1764"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sz="1764"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flexible</a:t>
              </a:r>
            </a:p>
          </p:txBody>
        </p:sp>
      </p:grpSp>
      <p:sp>
        <p:nvSpPr>
          <p:cNvPr id="30" name="Rectangle 29"/>
          <p:cNvSpPr/>
          <p:nvPr/>
        </p:nvSpPr>
        <p:spPr bwMode="auto">
          <a:xfrm rot="18900000">
            <a:off x="6764967" y="2796300"/>
            <a:ext cx="1138523" cy="11385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34" tIns="143228" rIns="179034" bIns="143228" numCol="1" spcCol="0" rtlCol="0" fromWordArt="0" anchor="t" anchorCtr="0" forceAA="0" compatLnSpc="1">
            <a:prstTxWarp prst="textNoShape">
              <a:avLst/>
            </a:prstTxWarp>
            <a:noAutofit/>
          </a:bodyPr>
          <a:lstStyle/>
          <a:p>
            <a:pPr algn="ctr" defTabSz="912910" fontAlgn="base">
              <a:lnSpc>
                <a:spcPct val="90000"/>
              </a:lnSpc>
              <a:spcBef>
                <a:spcPct val="0"/>
              </a:spcBef>
              <a:spcAft>
                <a:spcPct val="0"/>
              </a:spcAft>
            </a:pPr>
            <a:endParaRPr lang="en-US" sz="234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6902556" y="5269"/>
            <a:ext cx="5286270" cy="68474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34" tIns="143228" rIns="179034" bIns="143228" numCol="1" spcCol="0" rtlCol="0" fromWordArt="0" anchor="t" anchorCtr="0" forceAA="0" compatLnSpc="1">
            <a:prstTxWarp prst="textNoShape">
              <a:avLst/>
            </a:prstTxWarp>
            <a:noAutofit/>
          </a:bodyPr>
          <a:lstStyle/>
          <a:p>
            <a:pPr algn="ctr" defTabSz="912910" fontAlgn="base">
              <a:lnSpc>
                <a:spcPct val="90000"/>
              </a:lnSpc>
              <a:spcBef>
                <a:spcPct val="0"/>
              </a:spcBef>
              <a:spcAft>
                <a:spcPct val="0"/>
              </a:spcAft>
            </a:pPr>
            <a:endParaRPr lang="en-US" sz="234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p:cNvSpPr txBox="1"/>
          <p:nvPr/>
        </p:nvSpPr>
        <p:spPr>
          <a:xfrm>
            <a:off x="7138784" y="504836"/>
            <a:ext cx="4793627" cy="831603"/>
          </a:xfrm>
          <a:prstGeom prst="rect">
            <a:avLst/>
          </a:prstGeom>
          <a:noFill/>
        </p:spPr>
        <p:txBody>
          <a:bodyPr wrap="square" lIns="179034" tIns="143228" rIns="179034" bIns="143228" rtlCol="0">
            <a:spAutoFit/>
          </a:bodyPr>
          <a:lstStyle/>
          <a:p>
            <a:pPr defTabSz="912812" eaLnBrk="0" fontAlgn="base" hangingPunct="0">
              <a:lnSpc>
                <a:spcPct val="90000"/>
              </a:lnSpc>
              <a:spcBef>
                <a:spcPct val="0"/>
              </a:spcBef>
              <a:spcAft>
                <a:spcPts val="587"/>
              </a:spcAft>
              <a:defRPr/>
            </a:pPr>
            <a:r>
              <a:rPr lang="es-MX" sz="3916" kern="0" dirty="0">
                <a:solidFill>
                  <a:schemeClr val="tx1">
                    <a:lumMod val="50000"/>
                  </a:schemeClr>
                </a:solidFill>
                <a:latin typeface="Segoe UI Light"/>
                <a:ea typeface="MS PGothic" panose="020B0600070205080204" pitchFamily="34" charset="-128"/>
              </a:rPr>
              <a:t>Abierto y Flexible</a:t>
            </a:r>
          </a:p>
        </p:txBody>
      </p:sp>
      <p:grpSp>
        <p:nvGrpSpPr>
          <p:cNvPr id="51" name="Group 50"/>
          <p:cNvGrpSpPr/>
          <p:nvPr/>
        </p:nvGrpSpPr>
        <p:grpSpPr>
          <a:xfrm>
            <a:off x="7453527" y="4434854"/>
            <a:ext cx="4348821" cy="544089"/>
            <a:chOff x="7606541" y="4806303"/>
            <a:chExt cx="4442220" cy="555775"/>
          </a:xfrm>
        </p:grpSpPr>
        <p:pic>
          <p:nvPicPr>
            <p:cNvPr id="52" name="Picture 51"/>
            <p:cNvPicPr>
              <a:picLocks noChangeAspect="1"/>
            </p:cNvPicPr>
            <p:nvPr/>
          </p:nvPicPr>
          <p:blipFill>
            <a:blip r:embed="rId5">
              <a:clrChange>
                <a:clrFrom>
                  <a:srgbClr val="F9F9F9"/>
                </a:clrFrom>
                <a:clrTo>
                  <a:srgbClr val="F9F9F9">
                    <a:alpha val="0"/>
                  </a:srgbClr>
                </a:clrTo>
              </a:clrChange>
            </a:blip>
            <a:stretch>
              <a:fillRect/>
            </a:stretch>
          </p:blipFill>
          <p:spPr>
            <a:xfrm>
              <a:off x="10982541" y="4806303"/>
              <a:ext cx="1066220" cy="520993"/>
            </a:xfrm>
            <a:prstGeom prst="rect">
              <a:avLst/>
            </a:prstGeom>
          </p:spPr>
        </p:pic>
        <p:pic>
          <p:nvPicPr>
            <p:cNvPr id="53" name="Picture 52"/>
            <p:cNvPicPr>
              <a:picLocks noChangeAspect="1"/>
            </p:cNvPicPr>
            <p:nvPr/>
          </p:nvPicPr>
          <p:blipFill>
            <a:blip r:embed="rId6">
              <a:clrChange>
                <a:clrFrom>
                  <a:srgbClr val="F9F9F9"/>
                </a:clrFrom>
                <a:clrTo>
                  <a:srgbClr val="F9F9F9">
                    <a:alpha val="0"/>
                  </a:srgbClr>
                </a:clrTo>
              </a:clrChange>
            </a:blip>
            <a:stretch>
              <a:fillRect/>
            </a:stretch>
          </p:blipFill>
          <p:spPr>
            <a:xfrm>
              <a:off x="8519928" y="4995788"/>
              <a:ext cx="1042561" cy="320241"/>
            </a:xfrm>
            <a:prstGeom prst="rect">
              <a:avLst/>
            </a:prstGeom>
          </p:spPr>
        </p:pic>
        <p:pic>
          <p:nvPicPr>
            <p:cNvPr id="54"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9778053" y="5066799"/>
              <a:ext cx="1026435" cy="265884"/>
            </a:xfrm>
            <a:prstGeom prst="rect">
              <a:avLst/>
            </a:prstGeom>
            <a:extLst>
              <a:ext uri="{909E8E84-426E-40DD-AFC4-6F175D3DCCD1}">
                <a14:hiddenFill xmlns:a14="http://schemas.microsoft.com/office/drawing/2010/main">
                  <a:solidFill>
                    <a:srgbClr val="FFFFFF"/>
                  </a:solidFill>
                </a14:hiddenFill>
              </a:ext>
            </a:extLst>
          </p:spPr>
        </p:pic>
        <p:pic>
          <p:nvPicPr>
            <p:cNvPr id="55" name="Picture 54"/>
            <p:cNvPicPr>
              <a:picLocks noChangeAspect="1"/>
            </p:cNvPicPr>
            <p:nvPr/>
          </p:nvPicPr>
          <p:blipFill>
            <a:blip r:embed="rId8"/>
            <a:stretch>
              <a:fillRect/>
            </a:stretch>
          </p:blipFill>
          <p:spPr>
            <a:xfrm>
              <a:off x="7606541" y="5001182"/>
              <a:ext cx="789080" cy="360896"/>
            </a:xfrm>
            <a:prstGeom prst="rect">
              <a:avLst/>
            </a:prstGeom>
          </p:spPr>
        </p:pic>
      </p:grpSp>
      <p:grpSp>
        <p:nvGrpSpPr>
          <p:cNvPr id="79" name="Group 78"/>
          <p:cNvGrpSpPr/>
          <p:nvPr/>
        </p:nvGrpSpPr>
        <p:grpSpPr>
          <a:xfrm>
            <a:off x="7392544" y="1368796"/>
            <a:ext cx="4368402" cy="3844009"/>
            <a:chOff x="7544249" y="1674394"/>
            <a:chExt cx="4462222" cy="3926567"/>
          </a:xfrm>
        </p:grpSpPr>
        <p:cxnSp>
          <p:nvCxnSpPr>
            <p:cNvPr id="80" name="Straight Connector 79"/>
            <p:cNvCxnSpPr/>
            <p:nvPr/>
          </p:nvCxnSpPr>
          <p:spPr>
            <a:xfrm>
              <a:off x="7544249" y="1674394"/>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7544249" y="2656036"/>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7544249" y="3637678"/>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544249" y="5600961"/>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7544249" y="4619320"/>
              <a:ext cx="446222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grpSp>
      <p:grpSp>
        <p:nvGrpSpPr>
          <p:cNvPr id="85" name="Group 84"/>
          <p:cNvGrpSpPr/>
          <p:nvPr/>
        </p:nvGrpSpPr>
        <p:grpSpPr>
          <a:xfrm>
            <a:off x="7304974" y="1376832"/>
            <a:ext cx="2863354" cy="4114474"/>
            <a:chOff x="7454796" y="1682603"/>
            <a:chExt cx="2924850" cy="4202840"/>
          </a:xfrm>
        </p:grpSpPr>
        <p:sp>
          <p:nvSpPr>
            <p:cNvPr id="86" name="TextBox 85"/>
            <p:cNvSpPr txBox="1"/>
            <p:nvPr/>
          </p:nvSpPr>
          <p:spPr>
            <a:xfrm>
              <a:off x="7454796" y="2662482"/>
              <a:ext cx="1599116" cy="261610"/>
            </a:xfrm>
            <a:prstGeom prst="rect">
              <a:avLst/>
            </a:prstGeom>
            <a:noFill/>
          </p:spPr>
          <p:txBody>
            <a:bodyPr wrap="square" rtlCol="0">
              <a:spAutoFit/>
            </a:bodyPr>
            <a:lstStyle/>
            <a:p>
              <a:pPr defTabSz="912410">
                <a:defRPr/>
              </a:pPr>
              <a:r>
                <a:rPr lang="en-US" sz="1077" kern="0" dirty="0">
                  <a:solidFill>
                    <a:srgbClr val="505050"/>
                  </a:solidFill>
                  <a:latin typeface="Segoe UI Semibold" panose="020B0702040204020203" pitchFamily="34" charset="0"/>
                  <a:cs typeface="Segoe UI Semibold" panose="020B0702040204020203" pitchFamily="34" charset="0"/>
                </a:rPr>
                <a:t>Applications</a:t>
              </a:r>
            </a:p>
          </p:txBody>
        </p:sp>
        <p:sp>
          <p:nvSpPr>
            <p:cNvPr id="87" name="TextBox 86"/>
            <p:cNvSpPr txBox="1"/>
            <p:nvPr/>
          </p:nvSpPr>
          <p:spPr>
            <a:xfrm>
              <a:off x="7454796" y="5623833"/>
              <a:ext cx="1282827" cy="261610"/>
            </a:xfrm>
            <a:prstGeom prst="rect">
              <a:avLst/>
            </a:prstGeom>
            <a:noFill/>
          </p:spPr>
          <p:txBody>
            <a:bodyPr wrap="square" rtlCol="0">
              <a:spAutoFit/>
            </a:bodyPr>
            <a:lstStyle/>
            <a:p>
              <a:pPr defTabSz="912410">
                <a:defRPr/>
              </a:pPr>
              <a:r>
                <a:rPr lang="en-US" sz="1077" kern="0" dirty="0">
                  <a:solidFill>
                    <a:srgbClr val="505050"/>
                  </a:solidFill>
                  <a:latin typeface="Segoe UI Semibold" panose="020B0702040204020203" pitchFamily="34" charset="0"/>
                  <a:cs typeface="Segoe UI Semibold" panose="020B0702040204020203" pitchFamily="34" charset="0"/>
                </a:rPr>
                <a:t>Infrastructure</a:t>
              </a:r>
            </a:p>
          </p:txBody>
        </p:sp>
        <p:sp>
          <p:nvSpPr>
            <p:cNvPr id="88" name="TextBox 87"/>
            <p:cNvSpPr txBox="1"/>
            <p:nvPr/>
          </p:nvSpPr>
          <p:spPr>
            <a:xfrm>
              <a:off x="7454796" y="1682603"/>
              <a:ext cx="1330570" cy="261610"/>
            </a:xfrm>
            <a:prstGeom prst="rect">
              <a:avLst/>
            </a:prstGeom>
            <a:noFill/>
          </p:spPr>
          <p:txBody>
            <a:bodyPr wrap="square" rtlCol="0">
              <a:spAutoFit/>
            </a:bodyPr>
            <a:lstStyle/>
            <a:p>
              <a:pPr defTabSz="912410">
                <a:defRPr/>
              </a:pPr>
              <a:r>
                <a:rPr lang="en-US" sz="1077" kern="0" dirty="0">
                  <a:solidFill>
                    <a:srgbClr val="505050"/>
                  </a:solidFill>
                  <a:latin typeface="Segoe UI Semibold" panose="020B0702040204020203" pitchFamily="34" charset="0"/>
                  <a:cs typeface="Segoe UI Semibold" panose="020B0702040204020203" pitchFamily="34" charset="0"/>
                </a:rPr>
                <a:t>Management</a:t>
              </a:r>
            </a:p>
          </p:txBody>
        </p:sp>
        <p:sp>
          <p:nvSpPr>
            <p:cNvPr id="89" name="TextBox 88"/>
            <p:cNvSpPr txBox="1"/>
            <p:nvPr/>
          </p:nvSpPr>
          <p:spPr>
            <a:xfrm>
              <a:off x="7454796" y="4646098"/>
              <a:ext cx="2924850" cy="261610"/>
            </a:xfrm>
            <a:prstGeom prst="rect">
              <a:avLst/>
            </a:prstGeom>
            <a:noFill/>
          </p:spPr>
          <p:txBody>
            <a:bodyPr wrap="square" rtlCol="0">
              <a:spAutoFit/>
            </a:bodyPr>
            <a:lstStyle/>
            <a:p>
              <a:pPr defTabSz="912410">
                <a:defRPr/>
              </a:pPr>
              <a:r>
                <a:rPr lang="en-US" sz="1077" kern="0" dirty="0">
                  <a:solidFill>
                    <a:srgbClr val="505050"/>
                  </a:solidFill>
                  <a:latin typeface="Segoe UI Semibold" panose="020B0702040204020203" pitchFamily="34" charset="0"/>
                  <a:cs typeface="Segoe UI Semibold" panose="020B0702040204020203" pitchFamily="34" charset="0"/>
                </a:rPr>
                <a:t>Databases &amp; Middleware</a:t>
              </a:r>
            </a:p>
          </p:txBody>
        </p:sp>
        <p:sp>
          <p:nvSpPr>
            <p:cNvPr id="90" name="TextBox 89"/>
            <p:cNvSpPr txBox="1"/>
            <p:nvPr/>
          </p:nvSpPr>
          <p:spPr>
            <a:xfrm>
              <a:off x="7454796" y="3648040"/>
              <a:ext cx="1599116" cy="261610"/>
            </a:xfrm>
            <a:prstGeom prst="rect">
              <a:avLst/>
            </a:prstGeom>
            <a:noFill/>
          </p:spPr>
          <p:txBody>
            <a:bodyPr wrap="square" rtlCol="0">
              <a:spAutoFit/>
            </a:bodyPr>
            <a:lstStyle/>
            <a:p>
              <a:pPr defTabSz="912410">
                <a:defRPr/>
              </a:pPr>
              <a:r>
                <a:rPr lang="en-US" sz="1077" kern="0" dirty="0">
                  <a:solidFill>
                    <a:srgbClr val="505050"/>
                  </a:solidFill>
                  <a:latin typeface="Segoe UI Semibold" panose="020B0702040204020203" pitchFamily="34" charset="0"/>
                  <a:cs typeface="Segoe UI Semibold" panose="020B0702040204020203" pitchFamily="34" charset="0"/>
                </a:rPr>
                <a:t>App Frameworks</a:t>
              </a:r>
            </a:p>
          </p:txBody>
        </p:sp>
      </p:grpSp>
      <p:grpSp>
        <p:nvGrpSpPr>
          <p:cNvPr id="19" name="Group 18"/>
          <p:cNvGrpSpPr/>
          <p:nvPr/>
        </p:nvGrpSpPr>
        <p:grpSpPr>
          <a:xfrm>
            <a:off x="7412734" y="2533997"/>
            <a:ext cx="4308190" cy="687693"/>
            <a:chOff x="7563343" y="2580105"/>
            <a:chExt cx="4395723" cy="701665"/>
          </a:xfrm>
        </p:grpSpPr>
        <p:grpSp>
          <p:nvGrpSpPr>
            <p:cNvPr id="57" name="Group 56"/>
            <p:cNvGrpSpPr/>
            <p:nvPr/>
          </p:nvGrpSpPr>
          <p:grpSpPr>
            <a:xfrm>
              <a:off x="7563343" y="2580105"/>
              <a:ext cx="4395723" cy="701665"/>
              <a:chOff x="7564871" y="2864621"/>
              <a:chExt cx="4400717" cy="702462"/>
            </a:xfrm>
          </p:grpSpPr>
          <p:pic>
            <p:nvPicPr>
              <p:cNvPr id="62" name="Picture 6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649755" y="2936117"/>
                <a:ext cx="748307" cy="533655"/>
              </a:xfrm>
              <a:prstGeom prst="rect">
                <a:avLst/>
              </a:prstGeom>
            </p:spPr>
          </p:pic>
          <p:grpSp>
            <p:nvGrpSpPr>
              <p:cNvPr id="63" name="Group 62"/>
              <p:cNvGrpSpPr/>
              <p:nvPr/>
            </p:nvGrpSpPr>
            <p:grpSpPr>
              <a:xfrm>
                <a:off x="10621438" y="2918449"/>
                <a:ext cx="497036" cy="568990"/>
                <a:chOff x="11227523" y="2315027"/>
                <a:chExt cx="565700" cy="647594"/>
              </a:xfrm>
            </p:grpSpPr>
            <p:pic>
              <p:nvPicPr>
                <p:cNvPr id="66" name="Picture 65"/>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11227523" y="2315027"/>
                  <a:ext cx="563134" cy="485323"/>
                </a:xfrm>
                <a:prstGeom prst="rect">
                  <a:avLst/>
                </a:prstGeom>
              </p:spPr>
            </p:pic>
            <p:pic>
              <p:nvPicPr>
                <p:cNvPr id="67" name="Picture 66"/>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11230089" y="2784475"/>
                  <a:ext cx="563134" cy="178146"/>
                </a:xfrm>
                <a:prstGeom prst="rect">
                  <a:avLst/>
                </a:prstGeom>
              </p:spPr>
            </p:pic>
          </p:grpSp>
          <p:pic>
            <p:nvPicPr>
              <p:cNvPr id="64" name="Picture 4" descr="https://tool.microsoftsca.com/Content/assets/clients/928527.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564871" y="2886149"/>
                <a:ext cx="1267182" cy="633591"/>
              </a:xfrm>
              <a:prstGeom prst="rect">
                <a:avLst/>
              </a:prstGeom>
              <a:extLst>
                <a:ext uri="{909E8E84-426E-40DD-AFC4-6F175D3DCCD1}">
                  <a14:hiddenFill xmlns:a14="http://schemas.microsoft.com/office/drawing/2010/main">
                    <a:solidFill>
                      <a:srgbClr val="FFFFFF"/>
                    </a:solidFill>
                  </a14:hiddenFill>
                </a:ext>
              </a:extLst>
            </p:spPr>
          </p:pic>
          <p:pic>
            <p:nvPicPr>
              <p:cNvPr id="65" name="Picture 2" descr="http://blog.cloudfoundry.com/wp-content/static/cfcom/assets/images/logocf300square.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263126" y="2864621"/>
                <a:ext cx="702462" cy="702462"/>
              </a:xfrm>
              <a:prstGeom prst="rect">
                <a:avLst/>
              </a:prstGeom>
              <a:extLst>
                <a:ext uri="{909E8E84-426E-40DD-AFC4-6F175D3DCCD1}">
                  <a14:hiddenFill xmlns:a14="http://schemas.microsoft.com/office/drawing/2010/main">
                    <a:solidFill>
                      <a:srgbClr val="FFFFFF"/>
                    </a:solidFill>
                  </a14:hiddenFill>
                </a:ext>
              </a:extLst>
            </p:spPr>
          </p:pic>
        </p:grpSp>
        <p:pic>
          <p:nvPicPr>
            <p:cNvPr id="18" name="Picture 1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989558" y="2634372"/>
              <a:ext cx="543616" cy="543616"/>
            </a:xfrm>
            <a:prstGeom prst="rect">
              <a:avLst/>
            </a:prstGeom>
          </p:spPr>
        </p:pic>
      </p:grpSp>
      <p:grpSp>
        <p:nvGrpSpPr>
          <p:cNvPr id="21" name="Group 20"/>
          <p:cNvGrpSpPr/>
          <p:nvPr/>
        </p:nvGrpSpPr>
        <p:grpSpPr>
          <a:xfrm>
            <a:off x="7451653" y="3446547"/>
            <a:ext cx="4002241" cy="583530"/>
            <a:chOff x="7603054" y="3511198"/>
            <a:chExt cx="4083558" cy="595386"/>
          </a:xfrm>
        </p:grpSpPr>
        <p:grpSp>
          <p:nvGrpSpPr>
            <p:cNvPr id="73" name="Group 72"/>
            <p:cNvGrpSpPr/>
            <p:nvPr/>
          </p:nvGrpSpPr>
          <p:grpSpPr>
            <a:xfrm>
              <a:off x="7603054" y="3590684"/>
              <a:ext cx="4083558" cy="515900"/>
              <a:chOff x="7604627" y="3876343"/>
              <a:chExt cx="4088197" cy="516486"/>
            </a:xfrm>
          </p:grpSpPr>
          <p:pic>
            <p:nvPicPr>
              <p:cNvPr id="75" name="Picture 74" descr="PHP.png"/>
              <p:cNvPicPr>
                <a:picLocks noChangeAspect="1"/>
              </p:cNvPicPr>
              <p:nvPr/>
            </p:nvPicPr>
            <p:blipFill>
              <a:blip r:embed="rId15" cstate="print">
                <a:extLst/>
              </a:blip>
              <a:stretch>
                <a:fillRect/>
              </a:stretch>
            </p:blipFill>
            <p:spPr>
              <a:xfrm>
                <a:off x="10398062" y="3994512"/>
                <a:ext cx="651233" cy="361584"/>
              </a:xfrm>
              <a:prstGeom prst="rect">
                <a:avLst/>
              </a:prstGeom>
            </p:spPr>
          </p:pic>
          <p:pic>
            <p:nvPicPr>
              <p:cNvPr id="76" name="Picture 7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604627" y="4065745"/>
                <a:ext cx="785147" cy="219118"/>
              </a:xfrm>
              <a:prstGeom prst="rect">
                <a:avLst/>
              </a:prstGeom>
            </p:spPr>
          </p:pic>
          <p:pic>
            <p:nvPicPr>
              <p:cNvPr id="77" name="Picture 7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263126" y="3876343"/>
                <a:ext cx="429698" cy="493243"/>
              </a:xfrm>
              <a:prstGeom prst="rect">
                <a:avLst/>
              </a:prstGeom>
            </p:spPr>
          </p:pic>
          <p:pic>
            <p:nvPicPr>
              <p:cNvPr id="78" name="Picture 7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538732" y="4017631"/>
                <a:ext cx="1111023" cy="375198"/>
              </a:xfrm>
              <a:prstGeom prst="rect">
                <a:avLst/>
              </a:prstGeom>
            </p:spPr>
          </p:pic>
        </p:grpSp>
        <p:pic>
          <p:nvPicPr>
            <p:cNvPr id="20" name="Picture 19"/>
            <p:cNvPicPr>
              <a:picLocks noChangeAspect="1"/>
            </p:cNvPicPr>
            <p:nvPr/>
          </p:nvPicPr>
          <p:blipFill>
            <a:blip r:embed="rId19"/>
            <a:stretch>
              <a:fillRect/>
            </a:stretch>
          </p:blipFill>
          <p:spPr>
            <a:xfrm>
              <a:off x="9794861" y="3511198"/>
              <a:ext cx="312426" cy="582612"/>
            </a:xfrm>
            <a:prstGeom prst="rect">
              <a:avLst/>
            </a:prstGeom>
          </p:spPr>
        </p:pic>
      </p:grpSp>
      <p:grpSp>
        <p:nvGrpSpPr>
          <p:cNvPr id="23" name="Group 22"/>
          <p:cNvGrpSpPr/>
          <p:nvPr/>
        </p:nvGrpSpPr>
        <p:grpSpPr>
          <a:xfrm>
            <a:off x="7480551" y="5029543"/>
            <a:ext cx="4383208" cy="1362148"/>
            <a:chOff x="7632538" y="5126356"/>
            <a:chExt cx="4472265" cy="1389824"/>
          </a:xfrm>
        </p:grpSpPr>
        <p:grpSp>
          <p:nvGrpSpPr>
            <p:cNvPr id="4" name="Group 3"/>
            <p:cNvGrpSpPr/>
            <p:nvPr/>
          </p:nvGrpSpPr>
          <p:grpSpPr>
            <a:xfrm>
              <a:off x="7632538" y="5126356"/>
              <a:ext cx="4472265" cy="1389824"/>
              <a:chOff x="7632538" y="5126356"/>
              <a:chExt cx="4472265" cy="1389824"/>
            </a:xfrm>
          </p:grpSpPr>
          <p:grpSp>
            <p:nvGrpSpPr>
              <p:cNvPr id="91" name="Group 90"/>
              <p:cNvGrpSpPr/>
              <p:nvPr/>
            </p:nvGrpSpPr>
            <p:grpSpPr>
              <a:xfrm>
                <a:off x="7632538" y="5620348"/>
                <a:ext cx="3021504" cy="774323"/>
                <a:chOff x="7634144" y="5817120"/>
                <a:chExt cx="4446978" cy="1139628"/>
              </a:xfrm>
            </p:grpSpPr>
            <p:pic>
              <p:nvPicPr>
                <p:cNvPr id="92" name="Picture 9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121622" y="5817120"/>
                  <a:ext cx="1959500" cy="665537"/>
                </a:xfrm>
                <a:prstGeom prst="rect">
                  <a:avLst/>
                </a:prstGeom>
              </p:spPr>
            </p:pic>
            <p:sp>
              <p:nvSpPr>
                <p:cNvPr id="96" name="TextBox 95"/>
                <p:cNvSpPr txBox="1"/>
                <p:nvPr/>
              </p:nvSpPr>
              <p:spPr>
                <a:xfrm>
                  <a:off x="9066508" y="6318543"/>
                  <a:ext cx="1035986" cy="638205"/>
                </a:xfrm>
                <a:prstGeom prst="rect">
                  <a:avLst/>
                </a:prstGeom>
                <a:noFill/>
              </p:spPr>
              <p:txBody>
                <a:bodyPr wrap="square" lIns="179034" tIns="143228" rIns="179034" bIns="143228" rtlCol="0">
                  <a:spAutoFit/>
                </a:bodyPr>
                <a:lstStyle/>
                <a:p>
                  <a:pPr defTabSz="896203">
                    <a:lnSpc>
                      <a:spcPct val="90000"/>
                    </a:lnSpc>
                    <a:spcAft>
                      <a:spcPts val="587"/>
                    </a:spcAft>
                  </a:pPr>
                  <a:r>
                    <a:rPr lang="en-US" sz="980" kern="0" dirty="0">
                      <a:solidFill>
                        <a:schemeClr val="bg1">
                          <a:lumMod val="50000"/>
                        </a:schemeClr>
                      </a:solidFill>
                    </a:rPr>
                    <a:t>Linux</a:t>
                  </a:r>
                  <a:endParaRPr lang="en-US" sz="882" kern="0" dirty="0">
                    <a:solidFill>
                      <a:schemeClr val="bg1">
                        <a:lumMod val="50000"/>
                      </a:schemeClr>
                    </a:solidFill>
                  </a:endParaRPr>
                </a:p>
              </p:txBody>
            </p:sp>
            <p:pic>
              <p:nvPicPr>
                <p:cNvPr id="94" name="Picture 93"/>
                <p:cNvPicPr>
                  <a:picLocks noChangeAspect="1"/>
                </p:cNvPicPr>
                <p:nvPr/>
              </p:nvPicPr>
              <p:blipFill>
                <a:blip r:embed="rId21">
                  <a:clrChange>
                    <a:clrFrom>
                      <a:srgbClr val="FFFFFF"/>
                    </a:clrFrom>
                    <a:clrTo>
                      <a:srgbClr val="FFFFFF">
                        <a:alpha val="0"/>
                      </a:srgbClr>
                    </a:clrTo>
                  </a:clrChange>
                </a:blip>
                <a:stretch>
                  <a:fillRect/>
                </a:stretch>
              </p:blipFill>
              <p:spPr>
                <a:xfrm>
                  <a:off x="7634144" y="5938494"/>
                  <a:ext cx="1236431" cy="469159"/>
                </a:xfrm>
                <a:prstGeom prst="rect">
                  <a:avLst/>
                </a:prstGeom>
              </p:spPr>
            </p:pic>
          </p:grpSp>
          <p:pic>
            <p:nvPicPr>
              <p:cNvPr id="2" name="Picture 1"/>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714979" y="5126356"/>
                <a:ext cx="1389824" cy="1389824"/>
              </a:xfrm>
              <a:prstGeom prst="rect">
                <a:avLst/>
              </a:prstGeom>
            </p:spPr>
          </p:pic>
        </p:grpSp>
        <p:pic>
          <p:nvPicPr>
            <p:cNvPr id="22" name="Picture 21"/>
            <p:cNvPicPr>
              <a:picLocks noChangeAspect="1"/>
            </p:cNvPicPr>
            <p:nvPr/>
          </p:nvPicPr>
          <p:blipFill rotWithShape="1">
            <a:blip r:embed="rId23">
              <a:extLst>
                <a:ext uri="{28A0092B-C50C-407E-A947-70E740481C1C}">
                  <a14:useLocalDpi xmlns:a14="http://schemas.microsoft.com/office/drawing/2010/main" val="0"/>
                </a:ext>
              </a:extLst>
            </a:blip>
            <a:srcRect l="29548" r="30186"/>
            <a:stretch/>
          </p:blipFill>
          <p:spPr>
            <a:xfrm>
              <a:off x="8770204" y="5676431"/>
              <a:ext cx="292912" cy="365904"/>
            </a:xfrm>
            <a:prstGeom prst="rect">
              <a:avLst/>
            </a:prstGeom>
          </p:spPr>
        </p:pic>
      </p:grpSp>
      <p:grpSp>
        <p:nvGrpSpPr>
          <p:cNvPr id="27" name="Group 26"/>
          <p:cNvGrpSpPr/>
          <p:nvPr/>
        </p:nvGrpSpPr>
        <p:grpSpPr>
          <a:xfrm>
            <a:off x="7433761" y="1527916"/>
            <a:ext cx="4334332" cy="615185"/>
            <a:chOff x="7584799" y="1553584"/>
            <a:chExt cx="4422396" cy="627684"/>
          </a:xfrm>
        </p:grpSpPr>
        <p:grpSp>
          <p:nvGrpSpPr>
            <p:cNvPr id="68" name="Group 67"/>
            <p:cNvGrpSpPr/>
            <p:nvPr/>
          </p:nvGrpSpPr>
          <p:grpSpPr>
            <a:xfrm>
              <a:off x="7584799" y="1553584"/>
              <a:ext cx="2878306" cy="627684"/>
              <a:chOff x="7586351" y="1836934"/>
              <a:chExt cx="2881576" cy="628397"/>
            </a:xfrm>
          </p:grpSpPr>
          <p:pic>
            <p:nvPicPr>
              <p:cNvPr id="69" name="Picture 68"/>
              <p:cNvPicPr>
                <a:picLocks noChangeAspect="1"/>
              </p:cNvPicPr>
              <p:nvPr/>
            </p:nvPicPr>
            <p:blipFill>
              <a:blip r:embed="rId2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7586351" y="1897746"/>
                <a:ext cx="1134759" cy="529887"/>
              </a:xfrm>
              <a:prstGeom prst="rect">
                <a:avLst/>
              </a:prstGeom>
            </p:spPr>
          </p:pic>
          <p:pic>
            <p:nvPicPr>
              <p:cNvPr id="70" name="Picture 69"/>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8948307" y="1894207"/>
                <a:ext cx="543368" cy="533946"/>
              </a:xfrm>
              <a:prstGeom prst="rect">
                <a:avLst/>
              </a:prstGeom>
            </p:spPr>
          </p:pic>
          <p:pic>
            <p:nvPicPr>
              <p:cNvPr id="71" name="Picture 70"/>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9673111" y="1836934"/>
                <a:ext cx="794816" cy="628397"/>
              </a:xfrm>
              <a:prstGeom prst="rect">
                <a:avLst/>
              </a:prstGeom>
            </p:spPr>
          </p:pic>
        </p:grpSp>
        <p:grpSp>
          <p:nvGrpSpPr>
            <p:cNvPr id="26" name="Group 25"/>
            <p:cNvGrpSpPr/>
            <p:nvPr/>
          </p:nvGrpSpPr>
          <p:grpSpPr>
            <a:xfrm>
              <a:off x="10737093" y="1578001"/>
              <a:ext cx="1270102" cy="536793"/>
              <a:chOff x="-1827101" y="2419206"/>
              <a:chExt cx="1352054" cy="571429"/>
            </a:xfrm>
          </p:grpSpPr>
          <p:pic>
            <p:nvPicPr>
              <p:cNvPr id="93" name="Picture 92"/>
              <p:cNvPicPr>
                <a:picLocks noChangeAspect="1"/>
              </p:cNvPicPr>
              <p:nvPr/>
            </p:nvPicPr>
            <p:blipFill rotWithShape="1">
              <a:blip r:embed="rId27">
                <a:extLst>
                  <a:ext uri="{28A0092B-C50C-407E-A947-70E740481C1C}">
                    <a14:useLocalDpi xmlns:a14="http://schemas.microsoft.com/office/drawing/2010/main" val="0"/>
                  </a:ext>
                </a:extLst>
              </a:blip>
              <a:srcRect l="4381" r="64659"/>
              <a:stretch/>
            </p:blipFill>
            <p:spPr>
              <a:xfrm>
                <a:off x="-1827101" y="2487523"/>
                <a:ext cx="452342" cy="450080"/>
              </a:xfrm>
              <a:prstGeom prst="rect">
                <a:avLst/>
              </a:prstGeom>
            </p:spPr>
          </p:pic>
          <p:pic>
            <p:nvPicPr>
              <p:cNvPr id="25" name="Picture 24"/>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306793" y="2419206"/>
                <a:ext cx="831746" cy="571429"/>
              </a:xfrm>
              <a:prstGeom prst="rect">
                <a:avLst/>
              </a:prstGeom>
            </p:spPr>
          </p:pic>
        </p:grpSp>
      </p:grpSp>
    </p:spTree>
    <p:extLst>
      <p:ext uri="{BB962C8B-B14F-4D97-AF65-F5344CB8AC3E}">
        <p14:creationId xmlns:p14="http://schemas.microsoft.com/office/powerpoint/2010/main" val="40518390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par>
                                <p:cTn id="20" presetID="10" presetClass="entr" presetSubtype="0"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250"/>
                                        <p:tgtEl>
                                          <p:spTgt spid="34"/>
                                        </p:tgtEl>
                                      </p:cBhvr>
                                    </p:animEffect>
                                  </p:childTnLst>
                                </p:cTn>
                              </p:par>
                              <p:par>
                                <p:cTn id="23" presetID="10" presetClass="entr" presetSubtype="0" fill="hold" nodeType="withEffect">
                                  <p:stCondLst>
                                    <p:cond delay="10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250"/>
                                        <p:tgtEl>
                                          <p:spTgt spid="31"/>
                                        </p:tgtEl>
                                      </p:cBhvr>
                                    </p:animEffect>
                                  </p:childTnLst>
                                </p:cTn>
                              </p:par>
                              <p:par>
                                <p:cTn id="26" presetID="10" presetClass="entr" presetSubtype="0" fill="hold" nodeType="withEffect">
                                  <p:stCondLst>
                                    <p:cond delay="15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250"/>
                                        <p:tgtEl>
                                          <p:spTgt spid="37"/>
                                        </p:tgtEl>
                                      </p:cBhvr>
                                    </p:animEffect>
                                  </p:childTnLst>
                                </p:cTn>
                              </p:par>
                              <p:par>
                                <p:cTn id="29" presetID="10" presetClass="entr" presetSubtype="0" fill="hold" nodeType="withEffect">
                                  <p:stCondLst>
                                    <p:cond delay="20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250"/>
                                        <p:tgtEl>
                                          <p:spTgt spid="36"/>
                                        </p:tgtEl>
                                      </p:cBhvr>
                                    </p:animEffect>
                                  </p:childTnLst>
                                </p:cTn>
                              </p:par>
                              <p:par>
                                <p:cTn id="32" presetID="10" presetClass="entr" presetSubtype="0" fill="hold" nodeType="withEffect">
                                  <p:stCondLst>
                                    <p:cond delay="25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250"/>
                                        <p:tgtEl>
                                          <p:spTgt spid="32"/>
                                        </p:tgtEl>
                                      </p:cBhvr>
                                    </p:animEffect>
                                  </p:childTnLst>
                                </p:cTn>
                              </p:par>
                              <p:par>
                                <p:cTn id="35" presetID="10" presetClass="entr" presetSubtype="0" fill="hold" nodeType="withEffect">
                                  <p:stCondLst>
                                    <p:cond delay="30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250"/>
                                        <p:tgtEl>
                                          <p:spTgt spid="28"/>
                                        </p:tgtEl>
                                      </p:cBhvr>
                                    </p:animEffect>
                                  </p:childTnLst>
                                </p:cTn>
                              </p:par>
                              <p:par>
                                <p:cTn id="38" presetID="10" presetClass="entr" presetSubtype="0" fill="hold" nodeType="withEffect">
                                  <p:stCondLst>
                                    <p:cond delay="35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250"/>
                                        <p:tgtEl>
                                          <p:spTgt spid="29"/>
                                        </p:tgtEl>
                                      </p:cBhvr>
                                    </p:animEffect>
                                  </p:childTnLst>
                                </p:cTn>
                              </p:par>
                              <p:par>
                                <p:cTn id="41" presetID="10" presetClass="entr" presetSubtype="0" fill="hold" nodeType="withEffect">
                                  <p:stCondLst>
                                    <p:cond delay="40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par>
                                <p:cTn id="44" presetID="10" presetClass="entr" presetSubtype="0" fill="hold" nodeType="withEffect">
                                  <p:stCondLst>
                                    <p:cond delay="45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250"/>
                                        <p:tgtEl>
                                          <p:spTgt spid="47"/>
                                        </p:tgtEl>
                                      </p:cBhvr>
                                    </p:animEffect>
                                  </p:childTnLst>
                                </p:cTn>
                              </p:par>
                              <p:par>
                                <p:cTn id="47" presetID="10" presetClass="entr" presetSubtype="0" fill="hold" nodeType="withEffect">
                                  <p:stCondLst>
                                    <p:cond delay="500"/>
                                  </p:stCondLst>
                                  <p:childTnLst>
                                    <p:set>
                                      <p:cBhvr>
                                        <p:cTn id="48" dur="1" fill="hold">
                                          <p:stCondLst>
                                            <p:cond delay="0"/>
                                          </p:stCondLst>
                                        </p:cTn>
                                        <p:tgtEl>
                                          <p:spTgt spid="48"/>
                                        </p:tgtEl>
                                        <p:attrNameLst>
                                          <p:attrName>style.visibility</p:attrName>
                                        </p:attrNameLst>
                                      </p:cBhvr>
                                      <p:to>
                                        <p:strVal val="visible"/>
                                      </p:to>
                                    </p:set>
                                    <p:animEffect transition="in" filter="fade">
                                      <p:cBhvr>
                                        <p:cTn id="49" dur="250"/>
                                        <p:tgtEl>
                                          <p:spTgt spid="48"/>
                                        </p:tgtEl>
                                      </p:cBhvr>
                                    </p:animEffect>
                                  </p:childTnLst>
                                </p:cTn>
                              </p:par>
                            </p:childTnLst>
                          </p:cTn>
                        </p:par>
                        <p:par>
                          <p:cTn id="50" fill="hold">
                            <p:stCondLst>
                              <p:cond delay="2250"/>
                            </p:stCondLst>
                            <p:childTnLst>
                              <p:par>
                                <p:cTn id="51" presetID="10" presetClass="entr" presetSubtype="0" fill="hold" nodeType="after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fade">
                                      <p:cBhvr>
                                        <p:cTn id="53" dur="500"/>
                                        <p:tgtEl>
                                          <p:spTgt spid="3"/>
                                        </p:tgtEl>
                                      </p:cBhvr>
                                    </p:animEffect>
                                  </p:childTnLst>
                                </p:cTn>
                              </p:par>
                            </p:childTnLst>
                          </p:cTn>
                        </p:par>
                        <p:par>
                          <p:cTn id="54" fill="hold">
                            <p:stCondLst>
                              <p:cond delay="2750"/>
                            </p:stCondLst>
                            <p:childTnLst>
                              <p:par>
                                <p:cTn id="55" presetID="10" presetClass="entr" presetSubtype="0" fill="hold" grpId="0" nodeType="after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fade">
                                      <p:cBhvr>
                                        <p:cTn id="57" dur="250"/>
                                        <p:tgtEl>
                                          <p:spTgt spid="50"/>
                                        </p:tgtEl>
                                      </p:cBhvr>
                                    </p:animEffect>
                                  </p:childTnLst>
                                </p:cTn>
                              </p:par>
                            </p:childTnLst>
                          </p:cTn>
                        </p:par>
                        <p:par>
                          <p:cTn id="58" fill="hold">
                            <p:stCondLst>
                              <p:cond delay="3000"/>
                            </p:stCondLst>
                            <p:childTnLst>
                              <p:par>
                                <p:cTn id="59" presetID="22" presetClass="entr" presetSubtype="8" fill="hold" nodeType="afterEffect">
                                  <p:stCondLst>
                                    <p:cond delay="0"/>
                                  </p:stCondLst>
                                  <p:childTnLst>
                                    <p:set>
                                      <p:cBhvr>
                                        <p:cTn id="60" dur="1" fill="hold">
                                          <p:stCondLst>
                                            <p:cond delay="0"/>
                                          </p:stCondLst>
                                        </p:cTn>
                                        <p:tgtEl>
                                          <p:spTgt spid="79"/>
                                        </p:tgtEl>
                                        <p:attrNameLst>
                                          <p:attrName>style.visibility</p:attrName>
                                        </p:attrNameLst>
                                      </p:cBhvr>
                                      <p:to>
                                        <p:strVal val="visible"/>
                                      </p:to>
                                    </p:set>
                                    <p:animEffect transition="in" filter="wipe(left)">
                                      <p:cBhvr>
                                        <p:cTn id="61" dur="500"/>
                                        <p:tgtEl>
                                          <p:spTgt spid="79"/>
                                        </p:tgtEl>
                                      </p:cBhvr>
                                    </p:animEffect>
                                  </p:childTnLst>
                                </p:cTn>
                              </p:par>
                            </p:childTnLst>
                          </p:cTn>
                        </p:par>
                        <p:par>
                          <p:cTn id="62" fill="hold">
                            <p:stCondLst>
                              <p:cond delay="3500"/>
                            </p:stCondLst>
                            <p:childTnLst>
                              <p:par>
                                <p:cTn id="63" presetID="10" presetClass="entr" presetSubtype="0" fill="hold" nodeType="afterEffect">
                                  <p:stCondLst>
                                    <p:cond delay="0"/>
                                  </p:stCondLst>
                                  <p:childTnLst>
                                    <p:set>
                                      <p:cBhvr>
                                        <p:cTn id="64" dur="1" fill="hold">
                                          <p:stCondLst>
                                            <p:cond delay="0"/>
                                          </p:stCondLst>
                                        </p:cTn>
                                        <p:tgtEl>
                                          <p:spTgt spid="85"/>
                                        </p:tgtEl>
                                        <p:attrNameLst>
                                          <p:attrName>style.visibility</p:attrName>
                                        </p:attrNameLst>
                                      </p:cBhvr>
                                      <p:to>
                                        <p:strVal val="visible"/>
                                      </p:to>
                                    </p:set>
                                    <p:animEffect transition="in" filter="fade">
                                      <p:cBhvr>
                                        <p:cTn id="65" dur="500"/>
                                        <p:tgtEl>
                                          <p:spTgt spid="85"/>
                                        </p:tgtEl>
                                      </p:cBhvr>
                                    </p:animEffect>
                                  </p:childTnLst>
                                </p:cTn>
                              </p:par>
                            </p:childTnLst>
                          </p:cTn>
                        </p:par>
                        <p:par>
                          <p:cTn id="66" fill="hold">
                            <p:stCondLst>
                              <p:cond delay="4000"/>
                            </p:stCondLst>
                            <p:childTnLst>
                              <p:par>
                                <p:cTn id="67" presetID="10" presetClass="entr" presetSubtype="0" fill="hold" nodeType="after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fade">
                                      <p:cBhvr>
                                        <p:cTn id="69" dur="250"/>
                                        <p:tgtEl>
                                          <p:spTgt spid="27"/>
                                        </p:tgtEl>
                                      </p:cBhvr>
                                    </p:animEffect>
                                  </p:childTnLst>
                                </p:cTn>
                              </p:par>
                            </p:childTnLst>
                          </p:cTn>
                        </p:par>
                        <p:par>
                          <p:cTn id="70" fill="hold">
                            <p:stCondLst>
                              <p:cond delay="4250"/>
                            </p:stCondLst>
                            <p:childTnLst>
                              <p:par>
                                <p:cTn id="71" presetID="10" presetClass="entr" presetSubtype="0" fill="hold" nodeType="after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250"/>
                                        <p:tgtEl>
                                          <p:spTgt spid="19"/>
                                        </p:tgtEl>
                                      </p:cBhvr>
                                    </p:animEffect>
                                  </p:childTnLst>
                                </p:cTn>
                              </p:par>
                            </p:childTnLst>
                          </p:cTn>
                        </p:par>
                        <p:par>
                          <p:cTn id="74" fill="hold">
                            <p:stCondLst>
                              <p:cond delay="4500"/>
                            </p:stCondLst>
                            <p:childTnLst>
                              <p:par>
                                <p:cTn id="75" presetID="10" presetClass="entr" presetSubtype="0" fill="hold" nodeType="after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250"/>
                                        <p:tgtEl>
                                          <p:spTgt spid="21"/>
                                        </p:tgtEl>
                                      </p:cBhvr>
                                    </p:animEffect>
                                  </p:childTnLst>
                                </p:cTn>
                              </p:par>
                            </p:childTnLst>
                          </p:cTn>
                        </p:par>
                        <p:par>
                          <p:cTn id="78" fill="hold">
                            <p:stCondLst>
                              <p:cond delay="4750"/>
                            </p:stCondLst>
                            <p:childTnLst>
                              <p:par>
                                <p:cTn id="79" presetID="10" presetClass="entr" presetSubtype="0" fill="hold" nodeType="afterEffect">
                                  <p:stCondLst>
                                    <p:cond delay="0"/>
                                  </p:stCondLst>
                                  <p:childTnLst>
                                    <p:set>
                                      <p:cBhvr>
                                        <p:cTn id="80" dur="1" fill="hold">
                                          <p:stCondLst>
                                            <p:cond delay="0"/>
                                          </p:stCondLst>
                                        </p:cTn>
                                        <p:tgtEl>
                                          <p:spTgt spid="51"/>
                                        </p:tgtEl>
                                        <p:attrNameLst>
                                          <p:attrName>style.visibility</p:attrName>
                                        </p:attrNameLst>
                                      </p:cBhvr>
                                      <p:to>
                                        <p:strVal val="visible"/>
                                      </p:to>
                                    </p:set>
                                    <p:animEffect transition="in" filter="fade">
                                      <p:cBhvr>
                                        <p:cTn id="81" dur="250"/>
                                        <p:tgtEl>
                                          <p:spTgt spid="51"/>
                                        </p:tgtEl>
                                      </p:cBhvr>
                                    </p:animEffect>
                                  </p:childTnLst>
                                </p:cTn>
                              </p:par>
                            </p:childTnLst>
                          </p:cTn>
                        </p:par>
                        <p:par>
                          <p:cTn id="82" fill="hold">
                            <p:stCondLst>
                              <p:cond delay="5000"/>
                            </p:stCondLst>
                            <p:childTnLst>
                              <p:par>
                                <p:cTn id="83" presetID="10" presetClass="entr" presetSubtype="0" fill="hold" nodeType="afterEffect">
                                  <p:stCondLst>
                                    <p:cond delay="0"/>
                                  </p:stCondLst>
                                  <p:childTnLst>
                                    <p:set>
                                      <p:cBhvr>
                                        <p:cTn id="84" dur="1" fill="hold">
                                          <p:stCondLst>
                                            <p:cond delay="0"/>
                                          </p:stCondLst>
                                        </p:cTn>
                                        <p:tgtEl>
                                          <p:spTgt spid="23"/>
                                        </p:tgtEl>
                                        <p:attrNameLst>
                                          <p:attrName>style.visibility</p:attrName>
                                        </p:attrNameLst>
                                      </p:cBhvr>
                                      <p:to>
                                        <p:strVal val="visible"/>
                                      </p:to>
                                    </p:set>
                                    <p:animEffect transition="in" filter="fade">
                                      <p:cBhvr>
                                        <p:cTn id="85" dur="2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p:cNvSpPr/>
          <p:nvPr/>
        </p:nvSpPr>
        <p:spPr bwMode="auto">
          <a:xfrm>
            <a:off x="1" y="2346073"/>
            <a:ext cx="12188824" cy="1873882"/>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295" tIns="62733" rIns="182599" bIns="0" numCol="1" rtlCol="0" anchor="t" anchorCtr="0" compatLnSpc="1">
            <a:prstTxWarp prst="textNoShape">
              <a:avLst/>
            </a:prstTxWarp>
          </a:bodyPr>
          <a:lstStyle/>
          <a:p>
            <a:pPr algn="ctr" defTabSz="912751" fontAlgn="base">
              <a:lnSpc>
                <a:spcPct val="90000"/>
              </a:lnSpc>
              <a:spcBef>
                <a:spcPct val="0"/>
              </a:spcBef>
              <a:spcAft>
                <a:spcPct val="0"/>
              </a:spcAft>
            </a:pPr>
            <a:r>
              <a:rPr lang="es-MX" sz="3136" kern="0" spc="-5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Visual Studio Aliados y Extensiones</a:t>
            </a:r>
          </a:p>
        </p:txBody>
      </p:sp>
      <p:sp>
        <p:nvSpPr>
          <p:cNvPr id="60" name="Rectangle 59"/>
          <p:cNvSpPr/>
          <p:nvPr/>
        </p:nvSpPr>
        <p:spPr>
          <a:xfrm>
            <a:off x="111435" y="2878373"/>
            <a:ext cx="2970093" cy="1272953"/>
          </a:xfrm>
          <a:prstGeom prst="rect">
            <a:avLst/>
          </a:prstGeom>
        </p:spPr>
        <p:txBody>
          <a:bodyPr wrap="square">
            <a:spAutoFit/>
          </a:bodyPr>
          <a:lstStyle/>
          <a:p>
            <a:pPr algn="ctr" defTabSz="913015"/>
            <a:r>
              <a:rPr lang="en-US" sz="3920" b="1" kern="0" dirty="0">
                <a:solidFill>
                  <a:srgbClr val="FFFFFF"/>
                </a:solidFill>
                <a:latin typeface="Segoe UI"/>
                <a:ea typeface="Calibri" panose="020F0502020204030204" pitchFamily="34" charset="0"/>
                <a:cs typeface="Times New Roman" panose="02020603050405020304" pitchFamily="18" charset="0"/>
              </a:rPr>
              <a:t>65</a:t>
            </a:r>
            <a:endParaRPr lang="en-US" sz="4394" b="1" kern="0" dirty="0">
              <a:solidFill>
                <a:srgbClr val="FFFFFF"/>
              </a:solidFill>
              <a:latin typeface="Segoe UI"/>
              <a:ea typeface="Calibri" panose="020F0502020204030204" pitchFamily="34" charset="0"/>
              <a:cs typeface="Times New Roman" panose="02020603050405020304" pitchFamily="18" charset="0"/>
            </a:endParaRPr>
          </a:p>
          <a:p>
            <a:pPr algn="ctr" defTabSz="913015">
              <a:lnSpc>
                <a:spcPct val="80000"/>
              </a:lnSpc>
            </a:pPr>
            <a:r>
              <a:rPr lang="en-US" sz="2352" kern="0"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 Code Extensions</a:t>
            </a:r>
          </a:p>
        </p:txBody>
      </p:sp>
      <p:sp>
        <p:nvSpPr>
          <p:cNvPr id="65" name="Rectangle 64"/>
          <p:cNvSpPr/>
          <p:nvPr/>
        </p:nvSpPr>
        <p:spPr>
          <a:xfrm>
            <a:off x="3262738" y="2878373"/>
            <a:ext cx="2923064" cy="1272953"/>
          </a:xfrm>
          <a:prstGeom prst="rect">
            <a:avLst/>
          </a:prstGeom>
        </p:spPr>
        <p:txBody>
          <a:bodyPr wrap="square">
            <a:spAutoFit/>
          </a:bodyPr>
          <a:lstStyle/>
          <a:p>
            <a:pPr algn="ctr" defTabSz="913015"/>
            <a:r>
              <a:rPr lang="en-US" sz="3920" b="1" kern="0" dirty="0">
                <a:solidFill>
                  <a:srgbClr val="FFFFFF"/>
                </a:solidFill>
                <a:latin typeface="Segoe UI"/>
                <a:ea typeface="Calibri" panose="020F0502020204030204" pitchFamily="34" charset="0"/>
                <a:cs typeface="Times New Roman" panose="02020603050405020304" pitchFamily="18" charset="0"/>
              </a:rPr>
              <a:t>5,910</a:t>
            </a:r>
            <a:endParaRPr lang="en-US" sz="4394" b="1" kern="0" dirty="0">
              <a:solidFill>
                <a:srgbClr val="FFFFFF"/>
              </a:solidFill>
              <a:latin typeface="Segoe UI"/>
              <a:ea typeface="Calibri" panose="020F0502020204030204" pitchFamily="34" charset="0"/>
              <a:cs typeface="Times New Roman" panose="02020603050405020304" pitchFamily="18" charset="0"/>
            </a:endParaRPr>
          </a:p>
          <a:p>
            <a:pPr algn="ctr" defTabSz="913015">
              <a:lnSpc>
                <a:spcPct val="80000"/>
              </a:lnSpc>
            </a:pPr>
            <a:r>
              <a:rPr lang="en-US" sz="2352" kern="0"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a:t>
            </a:r>
            <a:br>
              <a:rPr lang="en-US" sz="2352" kern="0"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br>
            <a:r>
              <a:rPr lang="en-US" sz="2352" kern="0"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Gallery Extensions</a:t>
            </a:r>
          </a:p>
        </p:txBody>
      </p:sp>
      <p:sp>
        <p:nvSpPr>
          <p:cNvPr id="66" name="Rectangle 65"/>
          <p:cNvSpPr/>
          <p:nvPr/>
        </p:nvSpPr>
        <p:spPr>
          <a:xfrm>
            <a:off x="6431137" y="2878373"/>
            <a:ext cx="2949958" cy="1272953"/>
          </a:xfrm>
          <a:prstGeom prst="rect">
            <a:avLst/>
          </a:prstGeom>
        </p:spPr>
        <p:txBody>
          <a:bodyPr wrap="square">
            <a:spAutoFit/>
          </a:bodyPr>
          <a:lstStyle/>
          <a:p>
            <a:pPr algn="ctr" defTabSz="913015"/>
            <a:r>
              <a:rPr lang="en-US" sz="3920" b="1" kern="0" dirty="0">
                <a:solidFill>
                  <a:srgbClr val="FFFFFF"/>
                </a:solidFill>
                <a:latin typeface="Segoe UI"/>
                <a:ea typeface="Calibri" panose="020F0502020204030204" pitchFamily="34" charset="0"/>
                <a:cs typeface="Times New Roman" panose="02020603050405020304" pitchFamily="18" charset="0"/>
              </a:rPr>
              <a:t>90</a:t>
            </a:r>
          </a:p>
          <a:p>
            <a:pPr algn="ctr" defTabSz="913015">
              <a:lnSpc>
                <a:spcPct val="80000"/>
              </a:lnSpc>
            </a:pPr>
            <a:r>
              <a:rPr lang="en-US" sz="2352" kern="0"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Visual Studio</a:t>
            </a:r>
            <a:br>
              <a:rPr lang="en-US" sz="2352" kern="0"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br>
            <a:r>
              <a:rPr lang="en-US" sz="2352" kern="0"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Sim-Ship Partners</a:t>
            </a:r>
          </a:p>
        </p:txBody>
      </p:sp>
      <p:sp>
        <p:nvSpPr>
          <p:cNvPr id="68" name="Rectangle 67"/>
          <p:cNvSpPr/>
          <p:nvPr/>
        </p:nvSpPr>
        <p:spPr>
          <a:xfrm>
            <a:off x="9603590" y="2878373"/>
            <a:ext cx="2327571" cy="1272953"/>
          </a:xfrm>
          <a:prstGeom prst="rect">
            <a:avLst/>
          </a:prstGeom>
        </p:spPr>
        <p:txBody>
          <a:bodyPr wrap="square">
            <a:spAutoFit/>
          </a:bodyPr>
          <a:lstStyle/>
          <a:p>
            <a:pPr algn="ctr" defTabSz="913015"/>
            <a:r>
              <a:rPr lang="en-US" sz="3920" b="1" kern="0" dirty="0">
                <a:solidFill>
                  <a:srgbClr val="FFFFFF"/>
                </a:solidFill>
                <a:latin typeface="Segoe UI"/>
                <a:ea typeface="Calibri" panose="020F0502020204030204" pitchFamily="34" charset="0"/>
                <a:cs typeface="Times New Roman" panose="02020603050405020304" pitchFamily="18" charset="0"/>
              </a:rPr>
              <a:t>48</a:t>
            </a:r>
          </a:p>
          <a:p>
            <a:pPr algn="ctr" defTabSz="913015">
              <a:lnSpc>
                <a:spcPct val="80000"/>
              </a:lnSpc>
            </a:pPr>
            <a:r>
              <a:rPr lang="en-US" sz="2352" kern="0" spc="-98" dirty="0">
                <a:solidFill>
                  <a:srgbClr val="FFFFFF"/>
                </a:solidFill>
                <a:latin typeface="Segoe UI Semilight" panose="020B0402040204020203" pitchFamily="34" charset="0"/>
                <a:ea typeface="Calibri" panose="020F0502020204030204" pitchFamily="34" charset="0"/>
                <a:cs typeface="Segoe UI Semilight" panose="020B0402040204020203" pitchFamily="34" charset="0"/>
              </a:rPr>
              <a:t>VS Team Services Extensions</a:t>
            </a:r>
          </a:p>
        </p:txBody>
      </p:sp>
      <p:pic>
        <p:nvPicPr>
          <p:cNvPr id="46" name="Picture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8786" y="5603191"/>
            <a:ext cx="2093181" cy="448096"/>
          </a:xfrm>
          <a:prstGeom prst="rect">
            <a:avLst/>
          </a:prstGeom>
        </p:spPr>
      </p:pic>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978" y="1656208"/>
            <a:ext cx="1882002" cy="485557"/>
          </a:xfrm>
          <a:prstGeom prst="rect">
            <a:avLst/>
          </a:prstGeom>
        </p:spPr>
      </p:pic>
      <p:pic>
        <p:nvPicPr>
          <p:cNvPr id="48" name="Picture 4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6809" y="338628"/>
            <a:ext cx="1595909" cy="450048"/>
          </a:xfrm>
          <a:prstGeom prst="rect">
            <a:avLst/>
          </a:prstGeom>
        </p:spPr>
      </p:pic>
      <p:pic>
        <p:nvPicPr>
          <p:cNvPr id="51" name="Picture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31911" y="5842099"/>
            <a:ext cx="1583770" cy="646178"/>
          </a:xfrm>
          <a:prstGeom prst="rect">
            <a:avLst/>
          </a:prstGeom>
        </p:spPr>
      </p:pic>
      <p:pic>
        <p:nvPicPr>
          <p:cNvPr id="53" name="Picture 5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26857" y="6051287"/>
            <a:ext cx="1820927" cy="353262"/>
          </a:xfrm>
          <a:prstGeom prst="rect">
            <a:avLst/>
          </a:prstGeom>
        </p:spPr>
      </p:pic>
      <p:pic>
        <p:nvPicPr>
          <p:cNvPr id="54" name="Picture 5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80566" y="4271915"/>
            <a:ext cx="1882002" cy="470500"/>
          </a:xfrm>
          <a:prstGeom prst="rect">
            <a:avLst/>
          </a:prstGeom>
        </p:spPr>
      </p:pic>
      <p:pic>
        <p:nvPicPr>
          <p:cNvPr id="56" name="Picture 5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2535" y="5100428"/>
            <a:ext cx="2150859" cy="443075"/>
          </a:xfrm>
          <a:prstGeom prst="rect">
            <a:avLst/>
          </a:prstGeom>
        </p:spPr>
      </p:pic>
      <p:pic>
        <p:nvPicPr>
          <p:cNvPr id="57" name="Picture 5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44884" y="5079040"/>
            <a:ext cx="1792383" cy="433758"/>
          </a:xfrm>
          <a:prstGeom prst="rect">
            <a:avLst/>
          </a:prstGeom>
        </p:spPr>
      </p:pic>
      <p:pic>
        <p:nvPicPr>
          <p:cNvPr id="59" name="Picture 5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60577" y="1739430"/>
            <a:ext cx="1375479" cy="319112"/>
          </a:xfrm>
          <a:prstGeom prst="rect">
            <a:avLst/>
          </a:prstGeom>
        </p:spPr>
      </p:pic>
      <p:pic>
        <p:nvPicPr>
          <p:cNvPr id="61" name="Picture 6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23534" y="811993"/>
            <a:ext cx="1882002" cy="536604"/>
          </a:xfrm>
          <a:prstGeom prst="rect">
            <a:avLst/>
          </a:prstGeom>
        </p:spPr>
      </p:pic>
      <p:pic>
        <p:nvPicPr>
          <p:cNvPr id="63" name="Picture 6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350730" y="174181"/>
            <a:ext cx="2277503" cy="553747"/>
          </a:xfrm>
          <a:prstGeom prst="rect">
            <a:avLst/>
          </a:prstGeom>
        </p:spPr>
      </p:pic>
      <p:pic>
        <p:nvPicPr>
          <p:cNvPr id="71" name="Picture 7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350728" y="5947660"/>
            <a:ext cx="2147125" cy="933533"/>
          </a:xfrm>
          <a:prstGeom prst="rect">
            <a:avLst/>
          </a:prstGeom>
        </p:spPr>
      </p:pic>
      <p:pic>
        <p:nvPicPr>
          <p:cNvPr id="75" name="Picture 74"/>
          <p:cNvPicPr>
            <a:picLocks noChangeAspect="1"/>
          </p:cNvPicPr>
          <p:nvPr/>
        </p:nvPicPr>
        <p:blipFill>
          <a:blip r:embed="rId15"/>
          <a:stretch>
            <a:fillRect/>
          </a:stretch>
        </p:blipFill>
        <p:spPr>
          <a:xfrm>
            <a:off x="9962862" y="852293"/>
            <a:ext cx="1792383" cy="622461"/>
          </a:xfrm>
          <a:prstGeom prst="rect">
            <a:avLst/>
          </a:prstGeom>
        </p:spPr>
      </p:pic>
      <p:pic>
        <p:nvPicPr>
          <p:cNvPr id="76" name="Picture 7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052387" y="6257593"/>
            <a:ext cx="1662441" cy="313667"/>
          </a:xfrm>
          <a:prstGeom prst="rect">
            <a:avLst/>
          </a:prstGeom>
        </p:spPr>
      </p:pic>
      <p:pic>
        <p:nvPicPr>
          <p:cNvPr id="79" name="Picture 7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962480" y="5283415"/>
            <a:ext cx="2150859" cy="419680"/>
          </a:xfrm>
          <a:prstGeom prst="rect">
            <a:avLst/>
          </a:prstGeom>
        </p:spPr>
      </p:pic>
      <p:pic>
        <p:nvPicPr>
          <p:cNvPr id="82" name="Picture 81"/>
          <p:cNvPicPr>
            <a:picLocks noChangeAspect="1"/>
          </p:cNvPicPr>
          <p:nvPr/>
        </p:nvPicPr>
        <p:blipFill>
          <a:blip r:embed="rId18"/>
          <a:stretch>
            <a:fillRect/>
          </a:stretch>
        </p:blipFill>
        <p:spPr>
          <a:xfrm>
            <a:off x="5681432" y="1746935"/>
            <a:ext cx="1523525" cy="466980"/>
          </a:xfrm>
          <a:prstGeom prst="rect">
            <a:avLst/>
          </a:prstGeom>
        </p:spPr>
      </p:pic>
      <p:pic>
        <p:nvPicPr>
          <p:cNvPr id="85" name="Picture 8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730757" y="1628882"/>
            <a:ext cx="1971621" cy="456356"/>
          </a:xfrm>
          <a:prstGeom prst="rect">
            <a:avLst/>
          </a:prstGeom>
        </p:spPr>
      </p:pic>
      <p:pic>
        <p:nvPicPr>
          <p:cNvPr id="88" name="Picture 8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211139" y="1745513"/>
            <a:ext cx="896191" cy="358477"/>
          </a:xfrm>
          <a:prstGeom prst="rect">
            <a:avLst/>
          </a:prstGeom>
        </p:spPr>
      </p:pic>
      <p:pic>
        <p:nvPicPr>
          <p:cNvPr id="90" name="Picture 89"/>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58978" y="302499"/>
            <a:ext cx="1165049" cy="314561"/>
          </a:xfrm>
          <a:prstGeom prst="rect">
            <a:avLst/>
          </a:prstGeom>
        </p:spPr>
      </p:pic>
      <p:pic>
        <p:nvPicPr>
          <p:cNvPr id="91" name="Picture 90"/>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969573" y="195355"/>
            <a:ext cx="1254668" cy="627334"/>
          </a:xfrm>
          <a:prstGeom prst="rect">
            <a:avLst/>
          </a:prstGeom>
        </p:spPr>
      </p:pic>
      <p:pic>
        <p:nvPicPr>
          <p:cNvPr id="92" name="Picture 91"/>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191131" y="4198595"/>
            <a:ext cx="1254668" cy="648788"/>
          </a:xfrm>
          <a:prstGeom prst="rect">
            <a:avLst/>
          </a:prstGeom>
        </p:spPr>
      </p:pic>
      <p:pic>
        <p:nvPicPr>
          <p:cNvPr id="93" name="Picture 92"/>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874444" y="157861"/>
            <a:ext cx="1369181" cy="492905"/>
          </a:xfrm>
          <a:prstGeom prst="rect">
            <a:avLst/>
          </a:prstGeom>
        </p:spPr>
      </p:pic>
      <p:pic>
        <p:nvPicPr>
          <p:cNvPr id="94" name="Picture 9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494517" y="5679046"/>
            <a:ext cx="1523525" cy="457057"/>
          </a:xfrm>
          <a:prstGeom prst="rect">
            <a:avLst/>
          </a:prstGeom>
        </p:spPr>
      </p:pic>
      <p:pic>
        <p:nvPicPr>
          <p:cNvPr id="95" name="Picture 94"/>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7600133" y="5079039"/>
            <a:ext cx="2061240" cy="322070"/>
          </a:xfrm>
          <a:prstGeom prst="rect">
            <a:avLst/>
          </a:prstGeom>
        </p:spPr>
      </p:pic>
      <p:grpSp>
        <p:nvGrpSpPr>
          <p:cNvPr id="96" name="Group 95"/>
          <p:cNvGrpSpPr/>
          <p:nvPr/>
        </p:nvGrpSpPr>
        <p:grpSpPr>
          <a:xfrm>
            <a:off x="258980" y="4314205"/>
            <a:ext cx="2084416" cy="631934"/>
            <a:chOff x="3410097" y="7695335"/>
            <a:chExt cx="2126767" cy="644774"/>
          </a:xfrm>
        </p:grpSpPr>
        <p:pic>
          <p:nvPicPr>
            <p:cNvPr id="97" name="Picture 96"/>
            <p:cNvPicPr>
              <a:picLocks noChangeAspect="1"/>
            </p:cNvPicPr>
            <p:nvPr/>
          </p:nvPicPr>
          <p:blipFill rotWithShape="1">
            <a:blip r:embed="rId27">
              <a:extLst>
                <a:ext uri="{28A0092B-C50C-407E-A947-70E740481C1C}">
                  <a14:useLocalDpi xmlns:a14="http://schemas.microsoft.com/office/drawing/2010/main" val="0"/>
                </a:ext>
              </a:extLst>
            </a:blip>
            <a:srcRect l="19291" t="8233" r="18480" b="28934"/>
            <a:stretch/>
          </p:blipFill>
          <p:spPr>
            <a:xfrm>
              <a:off x="3410097" y="7695335"/>
              <a:ext cx="640080" cy="644774"/>
            </a:xfrm>
            <a:prstGeom prst="rect">
              <a:avLst/>
            </a:prstGeom>
          </p:spPr>
        </p:pic>
        <p:pic>
          <p:nvPicPr>
            <p:cNvPr id="98" name="Picture 97"/>
            <p:cNvPicPr>
              <a:picLocks noChangeAspect="1"/>
            </p:cNvPicPr>
            <p:nvPr/>
          </p:nvPicPr>
          <p:blipFill rotWithShape="1">
            <a:blip r:embed="rId27">
              <a:extLst>
                <a:ext uri="{28A0092B-C50C-407E-A947-70E740481C1C}">
                  <a14:useLocalDpi xmlns:a14="http://schemas.microsoft.com/office/drawing/2010/main" val="0"/>
                </a:ext>
              </a:extLst>
            </a:blip>
            <a:srcRect l="19291" t="72607" r="18480" b="11045"/>
            <a:stretch/>
          </p:blipFill>
          <p:spPr>
            <a:xfrm>
              <a:off x="3890944" y="7844589"/>
              <a:ext cx="1645920" cy="431352"/>
            </a:xfrm>
            <a:prstGeom prst="rect">
              <a:avLst/>
            </a:prstGeom>
          </p:spPr>
        </p:pic>
      </p:grpSp>
      <p:pic>
        <p:nvPicPr>
          <p:cNvPr id="99" name="Picture 98"/>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934900" y="4473181"/>
            <a:ext cx="1523525" cy="287947"/>
          </a:xfrm>
          <a:prstGeom prst="rect">
            <a:avLst/>
          </a:prstGeom>
        </p:spPr>
      </p:pic>
      <p:pic>
        <p:nvPicPr>
          <p:cNvPr id="100" name="Picture 99"/>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650696" y="4304644"/>
            <a:ext cx="1272772" cy="541131"/>
          </a:xfrm>
          <a:prstGeom prst="rect">
            <a:avLst/>
          </a:prstGeom>
        </p:spPr>
      </p:pic>
      <p:pic>
        <p:nvPicPr>
          <p:cNvPr id="101" name="Picture 100"/>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337935" y="857574"/>
            <a:ext cx="2201357" cy="707736"/>
          </a:xfrm>
          <a:prstGeom prst="rect">
            <a:avLst/>
          </a:prstGeom>
        </p:spPr>
      </p:pic>
      <p:pic>
        <p:nvPicPr>
          <p:cNvPr id="102" name="Picture 101"/>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343394" y="1028824"/>
            <a:ext cx="1609844" cy="500970"/>
          </a:xfrm>
          <a:prstGeom prst="rect">
            <a:avLst/>
          </a:prstGeom>
        </p:spPr>
      </p:pic>
      <p:pic>
        <p:nvPicPr>
          <p:cNvPr id="103" name="Picture 102"/>
          <p:cNvPicPr>
            <a:picLocks noChangeAspect="1"/>
          </p:cNvPicPr>
          <p:nvPr/>
        </p:nvPicPr>
        <p:blipFill rotWithShape="1">
          <a:blip r:embed="rId32"/>
          <a:srcRect t="15361"/>
          <a:stretch/>
        </p:blipFill>
        <p:spPr>
          <a:xfrm>
            <a:off x="9365861" y="194294"/>
            <a:ext cx="2415528" cy="530970"/>
          </a:xfrm>
          <a:prstGeom prst="rect">
            <a:avLst/>
          </a:prstGeom>
        </p:spPr>
      </p:pic>
      <p:pic>
        <p:nvPicPr>
          <p:cNvPr id="104" name="Picture 103"/>
          <p:cNvPicPr>
            <a:picLocks noChangeAspect="1"/>
          </p:cNvPicPr>
          <p:nvPr/>
        </p:nvPicPr>
        <p:blipFill>
          <a:blip r:embed="rId33"/>
          <a:stretch>
            <a:fillRect/>
          </a:stretch>
        </p:blipFill>
        <p:spPr>
          <a:xfrm>
            <a:off x="8818637" y="894932"/>
            <a:ext cx="896191" cy="650806"/>
          </a:xfrm>
          <a:prstGeom prst="rect">
            <a:avLst/>
          </a:prstGeom>
        </p:spPr>
      </p:pic>
      <p:pic>
        <p:nvPicPr>
          <p:cNvPr id="105" name="Picture 104"/>
          <p:cNvPicPr>
            <a:picLocks noChangeAspect="1"/>
          </p:cNvPicPr>
          <p:nvPr/>
        </p:nvPicPr>
        <p:blipFill>
          <a:blip r:embed="rId34"/>
          <a:stretch>
            <a:fillRect/>
          </a:stretch>
        </p:blipFill>
        <p:spPr>
          <a:xfrm>
            <a:off x="9730757" y="4302332"/>
            <a:ext cx="1971621" cy="510637"/>
          </a:xfrm>
          <a:prstGeom prst="rect">
            <a:avLst/>
          </a:prstGeom>
        </p:spPr>
      </p:pic>
      <p:pic>
        <p:nvPicPr>
          <p:cNvPr id="106" name="Picture 105"/>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944039" y="5463271"/>
            <a:ext cx="1145550" cy="1252972"/>
          </a:xfrm>
          <a:prstGeom prst="rect">
            <a:avLst/>
          </a:prstGeom>
        </p:spPr>
      </p:pic>
      <p:pic>
        <p:nvPicPr>
          <p:cNvPr id="107" name="Picture 106"/>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9962862" y="4914485"/>
            <a:ext cx="1702764" cy="897898"/>
          </a:xfrm>
          <a:prstGeom prst="rect">
            <a:avLst/>
          </a:prstGeom>
        </p:spPr>
      </p:pic>
      <p:pic>
        <p:nvPicPr>
          <p:cNvPr id="108" name="Picture 107"/>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7438615" y="1789719"/>
            <a:ext cx="2093539" cy="389398"/>
          </a:xfrm>
          <a:prstGeom prst="rect">
            <a:avLst/>
          </a:prstGeom>
        </p:spPr>
      </p:pic>
      <p:pic>
        <p:nvPicPr>
          <p:cNvPr id="109" name="Picture 108"/>
          <p:cNvPicPr>
            <a:picLocks noChangeAspect="1"/>
          </p:cNvPicPr>
          <p:nvPr/>
        </p:nvPicPr>
        <p:blipFill rotWithShape="1">
          <a:blip r:embed="rId38">
            <a:extLst>
              <a:ext uri="{28A0092B-C50C-407E-A947-70E740481C1C}">
                <a14:useLocalDpi xmlns:a14="http://schemas.microsoft.com/office/drawing/2010/main" val="0"/>
              </a:ext>
            </a:extLst>
          </a:blip>
          <a:srcRect t="38631" b="38001"/>
          <a:stretch/>
        </p:blipFill>
        <p:spPr>
          <a:xfrm>
            <a:off x="4144457" y="1205004"/>
            <a:ext cx="1971621" cy="317747"/>
          </a:xfrm>
          <a:prstGeom prst="rect">
            <a:avLst/>
          </a:prstGeom>
        </p:spPr>
      </p:pic>
      <p:pic>
        <p:nvPicPr>
          <p:cNvPr id="110" name="Picture 109"/>
          <p:cNvPicPr>
            <a:picLocks noChangeAspect="1"/>
          </p:cNvPicPr>
          <p:nvPr/>
        </p:nvPicPr>
        <p:blipFill>
          <a:blip r:embed="rId39"/>
          <a:stretch>
            <a:fillRect/>
          </a:stretch>
        </p:blipFill>
        <p:spPr>
          <a:xfrm>
            <a:off x="282525" y="5846234"/>
            <a:ext cx="1271898" cy="631999"/>
          </a:xfrm>
          <a:prstGeom prst="rect">
            <a:avLst/>
          </a:prstGeom>
        </p:spPr>
      </p:pic>
      <p:pic>
        <p:nvPicPr>
          <p:cNvPr id="111" name="Picture 110"/>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5454725" y="4827045"/>
            <a:ext cx="1783047" cy="317401"/>
          </a:xfrm>
          <a:prstGeom prst="rect">
            <a:avLst/>
          </a:prstGeom>
        </p:spPr>
      </p:pic>
    </p:spTree>
    <p:extLst>
      <p:ext uri="{BB962C8B-B14F-4D97-AF65-F5344CB8AC3E}">
        <p14:creationId xmlns:p14="http://schemas.microsoft.com/office/powerpoint/2010/main" val="37600833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1+#ppt_w/2"/>
                                          </p:val>
                                        </p:tav>
                                        <p:tav tm="100000">
                                          <p:val>
                                            <p:strVal val="#ppt_x"/>
                                          </p:val>
                                        </p:tav>
                                      </p:tavLst>
                                    </p:anim>
                                    <p:anim calcmode="lin" valueType="num">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65"/>
                                        </p:tgtEl>
                                        <p:attrNameLst>
                                          <p:attrName>style.visibility</p:attrName>
                                        </p:attrNameLst>
                                      </p:cBhvr>
                                      <p:to>
                                        <p:strVal val="visible"/>
                                      </p:to>
                                    </p:set>
                                    <p:anim calcmode="lin" valueType="num">
                                      <p:cBhvr additive="base">
                                        <p:cTn id="12" dur="500" fill="hold"/>
                                        <p:tgtEl>
                                          <p:spTgt spid="65"/>
                                        </p:tgtEl>
                                        <p:attrNameLst>
                                          <p:attrName>ppt_x</p:attrName>
                                        </p:attrNameLst>
                                      </p:cBhvr>
                                      <p:tavLst>
                                        <p:tav tm="0">
                                          <p:val>
                                            <p:strVal val="1+#ppt_w/2"/>
                                          </p:val>
                                        </p:tav>
                                        <p:tav tm="100000">
                                          <p:val>
                                            <p:strVal val="#ppt_x"/>
                                          </p:val>
                                        </p:tav>
                                      </p:tavLst>
                                    </p:anim>
                                    <p:anim calcmode="lin" valueType="num">
                                      <p:cBhvr additive="base">
                                        <p:cTn id="13" dur="500" fill="hold"/>
                                        <p:tgtEl>
                                          <p:spTgt spid="6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decel="100000" fill="hold" grpId="0" nodeType="afterEffect">
                                  <p:stCondLst>
                                    <p:cond delay="0"/>
                                  </p:stCondLst>
                                  <p:childTnLst>
                                    <p:set>
                                      <p:cBhvr>
                                        <p:cTn id="16" dur="1" fill="hold">
                                          <p:stCondLst>
                                            <p:cond delay="0"/>
                                          </p:stCondLst>
                                        </p:cTn>
                                        <p:tgtEl>
                                          <p:spTgt spid="66"/>
                                        </p:tgtEl>
                                        <p:attrNameLst>
                                          <p:attrName>style.visibility</p:attrName>
                                        </p:attrNameLst>
                                      </p:cBhvr>
                                      <p:to>
                                        <p:strVal val="visible"/>
                                      </p:to>
                                    </p:set>
                                    <p:anim calcmode="lin" valueType="num">
                                      <p:cBhvr additive="base">
                                        <p:cTn id="17" dur="500" fill="hold"/>
                                        <p:tgtEl>
                                          <p:spTgt spid="66"/>
                                        </p:tgtEl>
                                        <p:attrNameLst>
                                          <p:attrName>ppt_x</p:attrName>
                                        </p:attrNameLst>
                                      </p:cBhvr>
                                      <p:tavLst>
                                        <p:tav tm="0">
                                          <p:val>
                                            <p:strVal val="1+#ppt_w/2"/>
                                          </p:val>
                                        </p:tav>
                                        <p:tav tm="100000">
                                          <p:val>
                                            <p:strVal val="#ppt_x"/>
                                          </p:val>
                                        </p:tav>
                                      </p:tavLst>
                                    </p:anim>
                                    <p:anim calcmode="lin" valueType="num">
                                      <p:cBhvr additive="base">
                                        <p:cTn id="18" dur="500" fill="hold"/>
                                        <p:tgtEl>
                                          <p:spTgt spid="6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decel="100000" fill="hold" grpId="0" nodeType="afterEffect">
                                  <p:stCondLst>
                                    <p:cond delay="0"/>
                                  </p:stCondLst>
                                  <p:childTnLst>
                                    <p:set>
                                      <p:cBhvr>
                                        <p:cTn id="21" dur="1" fill="hold">
                                          <p:stCondLst>
                                            <p:cond delay="0"/>
                                          </p:stCondLst>
                                        </p:cTn>
                                        <p:tgtEl>
                                          <p:spTgt spid="68"/>
                                        </p:tgtEl>
                                        <p:attrNameLst>
                                          <p:attrName>style.visibility</p:attrName>
                                        </p:attrNameLst>
                                      </p:cBhvr>
                                      <p:to>
                                        <p:strVal val="visible"/>
                                      </p:to>
                                    </p:set>
                                    <p:anim calcmode="lin" valueType="num">
                                      <p:cBhvr additive="base">
                                        <p:cTn id="22" dur="500" fill="hold"/>
                                        <p:tgtEl>
                                          <p:spTgt spid="68"/>
                                        </p:tgtEl>
                                        <p:attrNameLst>
                                          <p:attrName>ppt_x</p:attrName>
                                        </p:attrNameLst>
                                      </p:cBhvr>
                                      <p:tavLst>
                                        <p:tav tm="0">
                                          <p:val>
                                            <p:strVal val="1+#ppt_w/2"/>
                                          </p:val>
                                        </p:tav>
                                        <p:tav tm="100000">
                                          <p:val>
                                            <p:strVal val="#ppt_x"/>
                                          </p:val>
                                        </p:tav>
                                      </p:tavLst>
                                    </p:anim>
                                    <p:anim calcmode="lin" valueType="num">
                                      <p:cBhvr additive="base">
                                        <p:cTn id="23" dur="500" fill="hold"/>
                                        <p:tgtEl>
                                          <p:spTgt spid="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5" grpId="0"/>
      <p:bldP spid="66" grpId="0"/>
      <p:bldP spid="6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MX" dirty="0"/>
              <a:t>Recursos</a:t>
            </a:r>
          </a:p>
        </p:txBody>
      </p:sp>
    </p:spTree>
    <p:extLst>
      <p:ext uri="{BB962C8B-B14F-4D97-AF65-F5344CB8AC3E}">
        <p14:creationId xmlns:p14="http://schemas.microsoft.com/office/powerpoint/2010/main" val="55672737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0" name="Group 129"/>
          <p:cNvGrpSpPr/>
          <p:nvPr/>
        </p:nvGrpSpPr>
        <p:grpSpPr>
          <a:xfrm>
            <a:off x="325206" y="470311"/>
            <a:ext cx="4821910" cy="3219948"/>
            <a:chOff x="290040" y="2697985"/>
            <a:chExt cx="3696830" cy="2608593"/>
          </a:xfrm>
        </p:grpSpPr>
        <p:sp>
          <p:nvSpPr>
            <p:cNvPr id="6" name="TextBox 5"/>
            <p:cNvSpPr txBox="1"/>
            <p:nvPr/>
          </p:nvSpPr>
          <p:spPr>
            <a:xfrm>
              <a:off x="290928" y="4192857"/>
              <a:ext cx="3635674" cy="1113721"/>
            </a:xfrm>
            <a:prstGeom prst="rect">
              <a:avLst/>
            </a:prstGeom>
          </p:spPr>
          <p:txBody>
            <a:bodyPr wrap="square" rtlCol="0" anchor="t">
              <a:spAutoFit/>
            </a:bodyPr>
            <a:lstStyle/>
            <a:p>
              <a:pPr algn="ctr" defTabSz="913866">
                <a:lnSpc>
                  <a:spcPts val="1999"/>
                </a:lnSpc>
                <a:defRPr/>
              </a:pPr>
              <a:r>
                <a:rPr lang="en-US" sz="1568" i="1" kern="0" spc="40" dirty="0">
                  <a:solidFill>
                    <a:schemeClr val="tx1">
                      <a:lumMod val="50000"/>
                    </a:schemeClr>
                  </a:solidFill>
                  <a:latin typeface="Segoe UI"/>
                </a:rPr>
                <a:t>Based </a:t>
              </a:r>
              <a:r>
                <a:rPr lang="en-US" sz="1568" i="1" kern="0" spc="40" dirty="0">
                  <a:solidFill>
                    <a:schemeClr val="tx1">
                      <a:lumMod val="50000"/>
                    </a:schemeClr>
                  </a:solidFill>
                  <a:latin typeface="Segoe UI" panose="020B0502040204020203" pitchFamily="34" charset="0"/>
                  <a:cs typeface="Segoe UI" panose="020B0502040204020203" pitchFamily="34" charset="0"/>
                </a:rPr>
                <a:t>on</a:t>
              </a:r>
              <a:r>
                <a:rPr lang="en-US" sz="1568" i="1" kern="0" spc="40" dirty="0">
                  <a:solidFill>
                    <a:schemeClr val="tx1">
                      <a:lumMod val="50000"/>
                    </a:schemeClr>
                  </a:solidFill>
                  <a:latin typeface="Segoe UI"/>
                </a:rPr>
                <a:t> our experiences from our own transformation to a DevOps culture, we </a:t>
              </a:r>
              <a:r>
                <a:rPr lang="en-US" sz="1568" i="1" kern="0" spc="-20" dirty="0">
                  <a:solidFill>
                    <a:schemeClr val="tx1">
                      <a:lumMod val="50000"/>
                    </a:schemeClr>
                  </a:solidFill>
                  <a:latin typeface="Segoe UI"/>
                </a:rPr>
                <a:t>have identified </a:t>
              </a:r>
              <a:r>
                <a:rPr lang="en-US" sz="1568" b="1" i="1" kern="0" spc="-20" dirty="0">
                  <a:solidFill>
                    <a:schemeClr val="tx1">
                      <a:lumMod val="50000"/>
                    </a:schemeClr>
                  </a:solidFill>
                  <a:latin typeface="Segoe UI"/>
                </a:rPr>
                <a:t>DevOps habits</a:t>
              </a:r>
              <a:r>
                <a:rPr lang="en-US" sz="1568" i="1" kern="0" spc="-20" dirty="0">
                  <a:solidFill>
                    <a:schemeClr val="tx1">
                      <a:lumMod val="50000"/>
                    </a:schemeClr>
                  </a:solidFill>
                  <a:latin typeface="Segoe UI"/>
                </a:rPr>
                <a:t> and related</a:t>
              </a:r>
              <a:r>
                <a:rPr lang="en-US" sz="1568" i="1" kern="0" dirty="0">
                  <a:solidFill>
                    <a:schemeClr val="tx1">
                      <a:lumMod val="50000"/>
                    </a:schemeClr>
                  </a:solidFill>
                  <a:latin typeface="Segoe UI"/>
                </a:rPr>
                <a:t> </a:t>
              </a:r>
              <a:r>
                <a:rPr lang="en-US" sz="1568" b="1" i="1" kern="0" spc="20" dirty="0">
                  <a:solidFill>
                    <a:schemeClr val="tx1">
                      <a:lumMod val="50000"/>
                    </a:schemeClr>
                  </a:solidFill>
                  <a:latin typeface="Segoe UI"/>
                </a:rPr>
                <a:t>DevOps practices</a:t>
              </a:r>
              <a:r>
                <a:rPr lang="en-US" sz="1568" i="1" kern="0" spc="20" dirty="0">
                  <a:solidFill>
                    <a:schemeClr val="tx1">
                      <a:lumMod val="50000"/>
                    </a:schemeClr>
                  </a:solidFill>
                  <a:latin typeface="Segoe UI"/>
                </a:rPr>
                <a:t> that will lead to a true</a:t>
              </a:r>
              <a:r>
                <a:rPr lang="en-US" sz="1568" i="1" kern="0" spc="30" dirty="0">
                  <a:solidFill>
                    <a:schemeClr val="tx1">
                      <a:lumMod val="50000"/>
                    </a:schemeClr>
                  </a:solidFill>
                  <a:latin typeface="Segoe UI"/>
                </a:rPr>
                <a:t> </a:t>
              </a:r>
              <a:r>
                <a:rPr lang="en-US" sz="1568" i="1" kern="0" spc="-10" dirty="0">
                  <a:solidFill>
                    <a:schemeClr val="tx1">
                      <a:lumMod val="50000"/>
                    </a:schemeClr>
                  </a:solidFill>
                  <a:latin typeface="Segoe UI"/>
                </a:rPr>
                <a:t>shift to DevOps in organizations of any size.</a:t>
              </a:r>
            </a:p>
          </p:txBody>
        </p:sp>
        <p:grpSp>
          <p:nvGrpSpPr>
            <p:cNvPr id="4" name="Group 3"/>
            <p:cNvGrpSpPr/>
            <p:nvPr/>
          </p:nvGrpSpPr>
          <p:grpSpPr>
            <a:xfrm>
              <a:off x="290040" y="2697985"/>
              <a:ext cx="3696830" cy="1462031"/>
              <a:chOff x="260350" y="2236833"/>
              <a:chExt cx="3696830" cy="1462031"/>
            </a:xfrm>
          </p:grpSpPr>
          <p:cxnSp>
            <p:nvCxnSpPr>
              <p:cNvPr id="11" name="Straight Connector 10"/>
              <p:cNvCxnSpPr/>
              <p:nvPr/>
            </p:nvCxnSpPr>
            <p:spPr>
              <a:xfrm flipH="1">
                <a:off x="260350" y="2696943"/>
                <a:ext cx="3696830" cy="11242"/>
              </a:xfrm>
              <a:prstGeom prst="line">
                <a:avLst/>
              </a:prstGeom>
              <a:ln w="19050" cmpd="sng">
                <a:solidFill>
                  <a:srgbClr val="A09A96"/>
                </a:solidFill>
              </a:ln>
            </p:spPr>
            <p:style>
              <a:lnRef idx="1">
                <a:schemeClr val="dk1"/>
              </a:lnRef>
              <a:fillRef idx="0">
                <a:schemeClr val="dk1"/>
              </a:fillRef>
              <a:effectRef idx="0">
                <a:schemeClr val="dk1"/>
              </a:effectRef>
              <a:fontRef idx="minor">
                <a:schemeClr val="tx1"/>
              </a:fontRef>
            </p:style>
          </p:cxnSp>
          <p:sp>
            <p:nvSpPr>
              <p:cNvPr id="7" name="Title 15"/>
              <p:cNvSpPr txBox="1">
                <a:spLocks/>
              </p:cNvSpPr>
              <p:nvPr/>
            </p:nvSpPr>
            <p:spPr>
              <a:xfrm>
                <a:off x="265832" y="2721528"/>
                <a:ext cx="3685867" cy="977336"/>
              </a:xfrm>
              <a:prstGeom prst="rect">
                <a:avLst/>
              </a:prstGeom>
            </p:spPr>
            <p:txBody>
              <a:bodyPr anchor="ctr"/>
              <a:lstStyle>
                <a:lvl1pPr algn="l" defTabSz="914400" rtl="0" eaLnBrk="1" latinLnBrk="0" hangingPunct="1">
                  <a:lnSpc>
                    <a:spcPts val="4200"/>
                  </a:lnSpc>
                  <a:spcBef>
                    <a:spcPct val="0"/>
                  </a:spcBef>
                  <a:buNone/>
                  <a:defRPr lang="en-US" sz="2800" b="1" i="0" kern="1200" spc="100" baseline="0" dirty="0" smtClean="0">
                    <a:solidFill>
                      <a:schemeClr val="tx1"/>
                    </a:solidFill>
                    <a:latin typeface="+mn-lt"/>
                    <a:ea typeface="+mj-ea"/>
                    <a:cs typeface="+mj-cs"/>
                  </a:defRPr>
                </a:lvl1pPr>
              </a:lstStyle>
              <a:p>
                <a:pPr algn="ctr" defTabSz="914038">
                  <a:lnSpc>
                    <a:spcPts val="2999"/>
                  </a:lnSpc>
                  <a:defRPr/>
                </a:pPr>
                <a:r>
                  <a:rPr lang="en-US" sz="2744" spc="300" dirty="0">
                    <a:solidFill>
                      <a:schemeClr val="tx1">
                        <a:lumMod val="50000"/>
                      </a:schemeClr>
                    </a:solidFill>
                    <a:latin typeface="Segoe UI"/>
                  </a:rPr>
                  <a:t>OUR 7 HABITS FOR DEVOPS SUCCESS</a:t>
                </a:r>
              </a:p>
            </p:txBody>
          </p:sp>
          <p:sp>
            <p:nvSpPr>
              <p:cNvPr id="13" name="Title 12"/>
              <p:cNvSpPr txBox="1">
                <a:spLocks/>
              </p:cNvSpPr>
              <p:nvPr/>
            </p:nvSpPr>
            <p:spPr>
              <a:xfrm>
                <a:off x="290928" y="2236833"/>
                <a:ext cx="3635674" cy="586541"/>
              </a:xfrm>
              <a:prstGeom prst="rect">
                <a:avLst/>
              </a:prstGeom>
            </p:spPr>
            <p:txBody>
              <a:bodyPr anchor="ctr"/>
              <a:lstStyle>
                <a:lvl1pPr algn="l" defTabSz="914400" rtl="0" eaLnBrk="1" latinLnBrk="0" hangingPunct="1">
                  <a:spcBef>
                    <a:spcPct val="0"/>
                  </a:spcBef>
                  <a:buNone/>
                  <a:defRPr sz="7200" kern="1200">
                    <a:solidFill>
                      <a:srgbClr val="00A9CB"/>
                    </a:solidFill>
                    <a:latin typeface="+mj-lt"/>
                    <a:ea typeface="+mj-ea"/>
                    <a:cs typeface="+mj-cs"/>
                  </a:defRPr>
                </a:lvl1pPr>
              </a:lstStyle>
              <a:p>
                <a:pPr algn="ctr" defTabSz="914038">
                  <a:defRPr/>
                </a:pPr>
                <a:r>
                  <a:rPr lang="en-US" sz="1372" b="1" spc="300" dirty="0">
                    <a:solidFill>
                      <a:schemeClr val="tx1">
                        <a:lumMod val="50000"/>
                      </a:schemeClr>
                    </a:solidFill>
                    <a:latin typeface="Segoe UI" panose="020B0502040204020203" pitchFamily="34" charset="0"/>
                    <a:cs typeface="Segoe UI" panose="020B0502040204020203" pitchFamily="34" charset="0"/>
                  </a:rPr>
                  <a:t>DevOps Maturity Assessment</a:t>
                </a:r>
              </a:p>
            </p:txBody>
          </p:sp>
        </p:gr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969" y="1379"/>
            <a:ext cx="6750993" cy="6855242"/>
          </a:xfrm>
          <a:prstGeom prst="rect">
            <a:avLst/>
          </a:prstGeom>
        </p:spPr>
      </p:pic>
      <p:sp>
        <p:nvSpPr>
          <p:cNvPr id="9" name="Rectangle 8"/>
          <p:cNvSpPr/>
          <p:nvPr/>
        </p:nvSpPr>
        <p:spPr>
          <a:xfrm>
            <a:off x="155447" y="4526280"/>
            <a:ext cx="5187955" cy="954107"/>
          </a:xfrm>
          <a:prstGeom prst="rect">
            <a:avLst/>
          </a:prstGeom>
        </p:spPr>
        <p:txBody>
          <a:bodyPr wrap="square">
            <a:spAutoFit/>
          </a:bodyPr>
          <a:lstStyle/>
          <a:p>
            <a:pPr defTabSz="896203"/>
            <a:r>
              <a:rPr lang="en-US" sz="2800" kern="0" dirty="0">
                <a:solidFill>
                  <a:sysClr val="windowText" lastClr="000000"/>
                </a:solidFill>
                <a:hlinkClick r:id="rId4"/>
              </a:rPr>
              <a:t>http://DevOpsAssessment.azurewebsites.net/</a:t>
            </a:r>
            <a:r>
              <a:rPr lang="en-US" sz="2800" kern="0" dirty="0">
                <a:solidFill>
                  <a:sysClr val="windowText" lastClr="000000"/>
                </a:solidFill>
              </a:rPr>
              <a:t> </a:t>
            </a:r>
          </a:p>
        </p:txBody>
      </p:sp>
    </p:spTree>
    <p:extLst>
      <p:ext uri="{BB962C8B-B14F-4D97-AF65-F5344CB8AC3E}">
        <p14:creationId xmlns:p14="http://schemas.microsoft.com/office/powerpoint/2010/main" val="1878508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92517" y="5844261"/>
            <a:ext cx="10830535" cy="784284"/>
          </a:xfrm>
          <a:prstGeom prst="rect">
            <a:avLst/>
          </a:prstGeom>
        </p:spPr>
        <p:txBody>
          <a:bodyPr wrap="square">
            <a:spAutoFit/>
          </a:bodyPr>
          <a:lstStyle/>
          <a:p>
            <a:pPr defTabSz="896203"/>
            <a:r>
              <a:rPr lang="en-US" sz="2744" kern="0" dirty="0">
                <a:solidFill>
                  <a:sysClr val="windowText" lastClr="000000"/>
                </a:solidFill>
                <a:hlinkClick r:id="rId3"/>
              </a:rPr>
              <a:t>http://aka.ms/OurDevOpsJourney</a:t>
            </a:r>
            <a:r>
              <a:rPr lang="en-US" sz="2744" kern="0" dirty="0">
                <a:solidFill>
                  <a:sysClr val="windowText" lastClr="000000"/>
                </a:solidFill>
              </a:rPr>
              <a:t> </a:t>
            </a:r>
          </a:p>
          <a:p>
            <a:pPr defTabSz="896203"/>
            <a:r>
              <a:rPr lang="en-US" sz="1764" kern="0" dirty="0">
                <a:solidFill>
                  <a:sysClr val="windowText" lastClr="000000"/>
                </a:solidFill>
                <a:hlinkClick r:id="rId4"/>
              </a:rPr>
              <a:t>http://www.itproguy.com/how-microsoft-does-agile-devops-resources/</a:t>
            </a:r>
            <a:r>
              <a:rPr lang="en-US" sz="1764" kern="0" dirty="0">
                <a:solidFill>
                  <a:sysClr val="windowText" lastClr="000000"/>
                </a:solidFill>
              </a:rPr>
              <a:t> </a:t>
            </a:r>
          </a:p>
        </p:txBody>
      </p:sp>
      <p:pic>
        <p:nvPicPr>
          <p:cNvPr id="2" name="Picture 1"/>
          <p:cNvPicPr>
            <a:picLocks noChangeAspect="1"/>
          </p:cNvPicPr>
          <p:nvPr/>
        </p:nvPicPr>
        <p:blipFill rotWithShape="1">
          <a:blip r:embed="rId5"/>
          <a:srcRect b="33658"/>
          <a:stretch/>
        </p:blipFill>
        <p:spPr>
          <a:xfrm>
            <a:off x="269169" y="1450854"/>
            <a:ext cx="6645218" cy="3176811"/>
          </a:xfrm>
          <a:prstGeom prst="rect">
            <a:avLst/>
          </a:prstGeom>
          <a:ln>
            <a:noFill/>
          </a:ln>
          <a:effectLst>
            <a:outerShdw blurRad="292100" dist="139700" dir="2700000" algn="tl" rotWithShape="0">
              <a:srgbClr val="333333">
                <a:alpha val="65000"/>
              </a:srgbClr>
            </a:outerShdw>
          </a:effectLst>
        </p:spPr>
      </p:pic>
      <p:sp>
        <p:nvSpPr>
          <p:cNvPr id="3" name="Title 2"/>
          <p:cNvSpPr>
            <a:spLocks noGrp="1"/>
          </p:cNvSpPr>
          <p:nvPr>
            <p:ph type="title"/>
          </p:nvPr>
        </p:nvSpPr>
        <p:spPr/>
        <p:txBody>
          <a:bodyPr/>
          <a:lstStyle/>
          <a:p>
            <a:r>
              <a:rPr lang="en-US" dirty="0"/>
              <a:t>Microsoft’s DevOps</a:t>
            </a:r>
          </a:p>
        </p:txBody>
      </p:sp>
      <p:pic>
        <p:nvPicPr>
          <p:cNvPr id="5" name="Picture 4"/>
          <p:cNvPicPr>
            <a:picLocks noChangeAspect="1"/>
          </p:cNvPicPr>
          <p:nvPr/>
        </p:nvPicPr>
        <p:blipFill rotWithShape="1">
          <a:blip r:embed="rId6"/>
          <a:srcRect l="1449" t="5415"/>
          <a:stretch/>
        </p:blipFill>
        <p:spPr>
          <a:xfrm>
            <a:off x="4008641" y="3765043"/>
            <a:ext cx="7621916" cy="19217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0053483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gradFill>
                  <a:gsLst>
                    <a:gs pos="2917">
                      <a:schemeClr val="tx2"/>
                    </a:gs>
                    <a:gs pos="30000">
                      <a:schemeClr val="tx2"/>
                    </a:gs>
                  </a:gsLst>
                  <a:lin ang="5400000" scaled="0"/>
                </a:gradFill>
              </a:rPr>
              <a:t>Resources for DevOps Practices</a:t>
            </a:r>
          </a:p>
        </p:txBody>
      </p:sp>
      <p:sp>
        <p:nvSpPr>
          <p:cNvPr id="6" name="Text Placeholder 5"/>
          <p:cNvSpPr>
            <a:spLocks noGrp="1"/>
          </p:cNvSpPr>
          <p:nvPr>
            <p:ph type="body" sz="quarter" idx="10"/>
          </p:nvPr>
        </p:nvSpPr>
        <p:spPr>
          <a:xfrm>
            <a:off x="269049" y="1486252"/>
            <a:ext cx="11648835" cy="1224690"/>
          </a:xfrm>
        </p:spPr>
        <p:txBody>
          <a:bodyPr/>
          <a:lstStyle/>
          <a:p>
            <a:pPr>
              <a:spcBef>
                <a:spcPts val="882"/>
              </a:spcBef>
              <a:spcAft>
                <a:spcPts val="0"/>
              </a:spcAft>
            </a:pPr>
            <a:r>
              <a:rPr lang="en-US" sz="2744" dirty="0">
                <a:gradFill>
                  <a:gsLst>
                    <a:gs pos="2917">
                      <a:schemeClr val="accent3"/>
                    </a:gs>
                    <a:gs pos="30000">
                      <a:schemeClr val="accent3"/>
                    </a:gs>
                  </a:gsLst>
                  <a:lin ang="5400000" scaled="0"/>
                </a:gradFill>
              </a:rPr>
              <a:t>Optimize your DevOps practices and tools: </a:t>
            </a:r>
          </a:p>
          <a:p>
            <a:pPr lvl="1"/>
            <a:r>
              <a:rPr lang="en-US" dirty="0">
                <a:gradFill>
                  <a:gsLst>
                    <a:gs pos="2917">
                      <a:schemeClr val="tx1"/>
                    </a:gs>
                    <a:gs pos="30000">
                      <a:schemeClr val="tx1"/>
                    </a:gs>
                  </a:gsLst>
                  <a:lin ang="5400000" scaled="0"/>
                </a:gradFill>
              </a:rPr>
              <a:t>Get started on your DevOps journey:  </a:t>
            </a:r>
            <a:r>
              <a:rPr lang="en-US" dirty="0">
                <a:gradFill>
                  <a:gsLst>
                    <a:gs pos="2917">
                      <a:schemeClr val="tx1"/>
                    </a:gs>
                    <a:gs pos="30000">
                      <a:schemeClr val="tx1"/>
                    </a:gs>
                  </a:gsLst>
                  <a:lin ang="5400000" scaled="0"/>
                </a:gradFill>
                <a:hlinkClick r:id="rId3"/>
              </a:rPr>
              <a:t>aka.ms/DevOps</a:t>
            </a:r>
            <a:endParaRPr lang="en-US" dirty="0">
              <a:gradFill>
                <a:gsLst>
                  <a:gs pos="2917">
                    <a:schemeClr val="tx1"/>
                  </a:gs>
                  <a:gs pos="30000">
                    <a:schemeClr val="tx1"/>
                  </a:gs>
                </a:gsLst>
                <a:lin ang="5400000" scaled="0"/>
              </a:gradFill>
            </a:endParaRPr>
          </a:p>
          <a:p>
            <a:pPr lvl="1"/>
            <a:endParaRPr lang="en-US" dirty="0">
              <a:gradFill>
                <a:gsLst>
                  <a:gs pos="2917">
                    <a:schemeClr val="tx1"/>
                  </a:gs>
                  <a:gs pos="30000">
                    <a:schemeClr val="tx1"/>
                  </a:gs>
                </a:gsLst>
                <a:lin ang="5400000" scaled="0"/>
              </a:gradFill>
            </a:endParaRPr>
          </a:p>
        </p:txBody>
      </p:sp>
      <p:sp>
        <p:nvSpPr>
          <p:cNvPr id="7" name="Text Placeholder 5"/>
          <p:cNvSpPr txBox="1">
            <a:spLocks/>
          </p:cNvSpPr>
          <p:nvPr/>
        </p:nvSpPr>
        <p:spPr>
          <a:xfrm>
            <a:off x="269050" y="2508827"/>
            <a:ext cx="11648835" cy="907023"/>
          </a:xfrm>
          <a:prstGeom prst="rect">
            <a:avLst/>
          </a:prstGeom>
        </p:spPr>
        <p:txBody>
          <a:bodyPr vert="horz" wrap="square" lIns="143370" tIns="89606" rIns="143370" bIns="89606"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07"/>
            <a:r>
              <a:rPr lang="en-US" sz="2744" dirty="0">
                <a:gradFill>
                  <a:gsLst>
                    <a:gs pos="2917">
                      <a:schemeClr val="accent3"/>
                    </a:gs>
                    <a:gs pos="30000">
                      <a:schemeClr val="accent3"/>
                    </a:gs>
                  </a:gsLst>
                </a:gradFill>
              </a:rPr>
              <a:t>DevOps Dimension Show on Channel 9</a:t>
            </a:r>
            <a:endParaRPr lang="en-US" sz="2744" dirty="0">
              <a:solidFill>
                <a:srgbClr val="46877F"/>
              </a:solidFill>
            </a:endParaRPr>
          </a:p>
          <a:p>
            <a:pPr lvl="1" defTabSz="914107"/>
            <a:r>
              <a:rPr lang="en-US" sz="1960" dirty="0">
                <a:gradFill>
                  <a:gsLst>
                    <a:gs pos="2917">
                      <a:schemeClr val="tx1"/>
                    </a:gs>
                    <a:gs pos="30000">
                      <a:schemeClr val="tx1"/>
                    </a:gs>
                  </a:gsLst>
                  <a:lin ang="5400000" scaled="0"/>
                </a:gradFill>
              </a:rPr>
              <a:t>Continuous Improvement on your DevOps journey: </a:t>
            </a:r>
            <a:r>
              <a:rPr lang="en-US" sz="1960" dirty="0">
                <a:gradFill>
                  <a:gsLst>
                    <a:gs pos="2917">
                      <a:schemeClr val="tx1"/>
                    </a:gs>
                    <a:gs pos="30000">
                      <a:schemeClr val="tx1"/>
                    </a:gs>
                  </a:gsLst>
                  <a:lin ang="5400000" scaled="0"/>
                </a:gradFill>
                <a:hlinkClick r:id="rId4"/>
              </a:rPr>
              <a:t>aka.ms/</a:t>
            </a:r>
            <a:r>
              <a:rPr lang="en-US" sz="1960" dirty="0" err="1">
                <a:gradFill>
                  <a:gsLst>
                    <a:gs pos="2917">
                      <a:schemeClr val="tx1"/>
                    </a:gs>
                    <a:gs pos="30000">
                      <a:schemeClr val="tx1"/>
                    </a:gs>
                  </a:gsLst>
                  <a:lin ang="5400000" scaled="0"/>
                </a:gradFill>
                <a:hlinkClick r:id="rId4"/>
              </a:rPr>
              <a:t>DevOpsDimension</a:t>
            </a:r>
            <a:endParaRPr lang="en-US" sz="1960" dirty="0">
              <a:gradFill>
                <a:gsLst>
                  <a:gs pos="2917">
                    <a:schemeClr val="tx1"/>
                  </a:gs>
                  <a:gs pos="30000">
                    <a:schemeClr val="tx1"/>
                  </a:gs>
                </a:gsLst>
                <a:lin ang="5400000" scaled="0"/>
              </a:gradFill>
            </a:endParaRPr>
          </a:p>
        </p:txBody>
      </p:sp>
      <p:sp>
        <p:nvSpPr>
          <p:cNvPr id="8" name="Text Placeholder 5"/>
          <p:cNvSpPr txBox="1">
            <a:spLocks/>
          </p:cNvSpPr>
          <p:nvPr/>
        </p:nvSpPr>
        <p:spPr>
          <a:xfrm>
            <a:off x="269050" y="5552895"/>
            <a:ext cx="11648835" cy="886155"/>
          </a:xfrm>
          <a:prstGeom prst="rect">
            <a:avLst/>
          </a:prstGeom>
        </p:spPr>
        <p:txBody>
          <a:bodyPr vert="horz" wrap="square" lIns="143370" tIns="89606" rIns="143370" bIns="89606"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07"/>
            <a:r>
              <a:rPr lang="en-US" sz="2744" dirty="0">
                <a:gradFill>
                  <a:gsLst>
                    <a:gs pos="2917">
                      <a:schemeClr val="accent3"/>
                    </a:gs>
                    <a:gs pos="30000">
                      <a:schemeClr val="accent3"/>
                    </a:gs>
                  </a:gsLst>
                  <a:lin ang="5400000" scaled="0"/>
                </a:gradFill>
              </a:rPr>
              <a:t>Learn DevOps Practices hands-on with PartsUnlimited apps</a:t>
            </a:r>
          </a:p>
          <a:p>
            <a:pPr lvl="1" defTabSz="914107"/>
            <a:r>
              <a:rPr lang="en-US" sz="1921" dirty="0">
                <a:gradFill>
                  <a:gsLst>
                    <a:gs pos="2917">
                      <a:schemeClr val="tx1"/>
                    </a:gs>
                    <a:gs pos="30000">
                      <a:schemeClr val="tx1"/>
                    </a:gs>
                  </a:gsLst>
                  <a:lin ang="5400000" scaled="0"/>
                </a:gradFill>
                <a:hlinkClick r:id="rId5"/>
              </a:rPr>
              <a:t>http://aka.ms/PartsHOL</a:t>
            </a:r>
            <a:endParaRPr lang="en-US" sz="1921" dirty="0">
              <a:gradFill>
                <a:gsLst>
                  <a:gs pos="2917">
                    <a:schemeClr val="tx1"/>
                  </a:gs>
                  <a:gs pos="30000">
                    <a:schemeClr val="tx1"/>
                  </a:gs>
                </a:gsLst>
                <a:lin ang="5400000" scaled="0"/>
              </a:gradFill>
            </a:endParaRPr>
          </a:p>
        </p:txBody>
      </p:sp>
      <p:sp>
        <p:nvSpPr>
          <p:cNvPr id="9" name="Text Placeholder 5"/>
          <p:cNvSpPr txBox="1">
            <a:spLocks/>
          </p:cNvSpPr>
          <p:nvPr/>
        </p:nvSpPr>
        <p:spPr>
          <a:xfrm>
            <a:off x="272313" y="882759"/>
            <a:ext cx="11648835" cy="623854"/>
          </a:xfrm>
          <a:prstGeom prst="rect">
            <a:avLst/>
          </a:prstGeom>
        </p:spPr>
        <p:txBody>
          <a:bodyPr vert="horz" wrap="square" lIns="143370" tIns="89606" rIns="143370" bIns="89606"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07"/>
            <a:r>
              <a:rPr lang="en-US" sz="3135" dirty="0">
                <a:gradFill>
                  <a:gsLst>
                    <a:gs pos="2917">
                      <a:schemeClr val="accent6"/>
                    </a:gs>
                    <a:gs pos="30000">
                      <a:schemeClr val="accent6"/>
                    </a:gs>
                  </a:gsLst>
                  <a:lin ang="5400000" scaled="0"/>
                </a:gradFill>
              </a:rPr>
              <a:t>Accelerate your application delivery lifecycle</a:t>
            </a:r>
          </a:p>
        </p:txBody>
      </p:sp>
      <p:sp>
        <p:nvSpPr>
          <p:cNvPr id="10" name="Text Placeholder 5"/>
          <p:cNvSpPr txBox="1">
            <a:spLocks/>
          </p:cNvSpPr>
          <p:nvPr/>
        </p:nvSpPr>
        <p:spPr>
          <a:xfrm>
            <a:off x="269049" y="3521325"/>
            <a:ext cx="11648835" cy="907023"/>
          </a:xfrm>
          <a:prstGeom prst="rect">
            <a:avLst/>
          </a:prstGeom>
        </p:spPr>
        <p:txBody>
          <a:bodyPr vert="horz" wrap="square" lIns="143370" tIns="89606" rIns="143370" bIns="89606"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07"/>
            <a:r>
              <a:rPr lang="en-US" sz="2744" dirty="0">
                <a:gradFill>
                  <a:gsLst>
                    <a:gs pos="2917">
                      <a:schemeClr val="accent3"/>
                    </a:gs>
                    <a:gs pos="30000">
                      <a:schemeClr val="accent3"/>
                    </a:gs>
                  </a:gsLst>
                  <a:lin ang="5400000" scaled="0"/>
                </a:gradFill>
              </a:rPr>
              <a:t>Technical resources for Practitioners: </a:t>
            </a:r>
          </a:p>
          <a:p>
            <a:pPr lvl="1" defTabSz="914107"/>
            <a:r>
              <a:rPr lang="en-US" sz="1960" dirty="0">
                <a:gradFill>
                  <a:gsLst>
                    <a:gs pos="2917">
                      <a:schemeClr val="tx1"/>
                    </a:gs>
                    <a:gs pos="30000">
                      <a:schemeClr val="tx1"/>
                    </a:gs>
                  </a:gsLst>
                  <a:lin ang="5400000" scaled="0"/>
                </a:gradFill>
              </a:rPr>
              <a:t>Get access to free online training: </a:t>
            </a:r>
            <a:r>
              <a:rPr lang="en-US" sz="1960" dirty="0">
                <a:gradFill>
                  <a:gsLst>
                    <a:gs pos="2917">
                      <a:schemeClr val="tx1"/>
                    </a:gs>
                    <a:gs pos="30000">
                      <a:schemeClr val="tx1"/>
                    </a:gs>
                  </a:gsLst>
                  <a:lin ang="5400000" scaled="0"/>
                </a:gradFill>
                <a:hlinkClick r:id="rId6"/>
              </a:rPr>
              <a:t>aka.ms/</a:t>
            </a:r>
            <a:r>
              <a:rPr lang="en-US" sz="1960" dirty="0" err="1">
                <a:gradFill>
                  <a:gsLst>
                    <a:gs pos="2917">
                      <a:schemeClr val="tx1"/>
                    </a:gs>
                    <a:gs pos="30000">
                      <a:schemeClr val="tx1"/>
                    </a:gs>
                  </a:gsLst>
                  <a:lin ang="5400000" scaled="0"/>
                </a:gradFill>
                <a:hlinkClick r:id="rId6"/>
              </a:rPr>
              <a:t>DevOpsLearn</a:t>
            </a:r>
            <a:endParaRPr lang="en-US" sz="1960" dirty="0">
              <a:gradFill>
                <a:gsLst>
                  <a:gs pos="2917">
                    <a:schemeClr val="tx1"/>
                  </a:gs>
                  <a:gs pos="30000">
                    <a:schemeClr val="tx1"/>
                  </a:gs>
                </a:gsLst>
                <a:lin ang="5400000" scaled="0"/>
              </a:gradFill>
            </a:endParaRPr>
          </a:p>
        </p:txBody>
      </p:sp>
      <p:sp>
        <p:nvSpPr>
          <p:cNvPr id="11" name="Text Placeholder 5"/>
          <p:cNvSpPr txBox="1">
            <a:spLocks/>
          </p:cNvSpPr>
          <p:nvPr/>
        </p:nvSpPr>
        <p:spPr>
          <a:xfrm>
            <a:off x="266945" y="4514735"/>
            <a:ext cx="11648835" cy="878910"/>
          </a:xfrm>
          <a:prstGeom prst="rect">
            <a:avLst/>
          </a:prstGeom>
        </p:spPr>
        <p:txBody>
          <a:bodyPr vert="horz" wrap="square" lIns="143370" tIns="89606" rIns="143370" bIns="89606" rtlCol="0">
            <a:spAutoFit/>
          </a:bodyPr>
          <a:lstStyle>
            <a:lvl1pPr marL="0"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20354">
                      <a:schemeClr val="tx2"/>
                    </a:gs>
                    <a:gs pos="40000">
                      <a:schemeClr val="tx2"/>
                    </a:gs>
                  </a:gsLst>
                  <a:lin ang="5400000" scaled="0"/>
                </a:gradFill>
                <a:latin typeface="+mj-lt"/>
                <a:ea typeface="+mn-ea"/>
                <a:cs typeface="+mn-cs"/>
              </a:defRPr>
            </a:lvl1pPr>
            <a:lvl2pPr marL="0" marR="0" indent="0" algn="l" defTabSz="932667" rtl="0" eaLnBrk="1" fontAlgn="auto" latinLnBrk="0" hangingPunct="1">
              <a:lnSpc>
                <a:spcPct val="90000"/>
              </a:lnSpc>
              <a:spcBef>
                <a:spcPct val="20000"/>
              </a:spcBef>
              <a:spcAft>
                <a:spcPts val="0"/>
              </a:spcAft>
              <a:buClr>
                <a:schemeClr val="tx1"/>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582"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57163"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685745" marR="0" indent="0"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07"/>
            <a:r>
              <a:rPr lang="en-US" sz="2690" dirty="0">
                <a:gradFill>
                  <a:gsLst>
                    <a:gs pos="2917">
                      <a:schemeClr val="accent3"/>
                    </a:gs>
                    <a:gs pos="30000">
                      <a:schemeClr val="accent3"/>
                    </a:gs>
                  </a:gsLst>
                  <a:lin ang="5400000" scaled="0"/>
                </a:gradFill>
              </a:rPr>
              <a:t>DevOps Maturity Self-Assessment</a:t>
            </a:r>
          </a:p>
          <a:p>
            <a:pPr lvl="1" defTabSz="914107"/>
            <a:r>
              <a:rPr lang="en-US" sz="1922" dirty="0">
                <a:gradFill>
                  <a:gsLst>
                    <a:gs pos="2917">
                      <a:schemeClr val="tx1"/>
                    </a:gs>
                    <a:gs pos="30000">
                      <a:schemeClr val="tx1"/>
                    </a:gs>
                  </a:gsLst>
                  <a:lin ang="5400000" scaled="0"/>
                </a:gradFill>
              </a:rPr>
              <a:t>See where your organization is at across 7 areas: </a:t>
            </a:r>
            <a:r>
              <a:rPr lang="en-US" sz="1922" dirty="0">
                <a:gradFill>
                  <a:gsLst>
                    <a:gs pos="2917">
                      <a:schemeClr val="tx1"/>
                    </a:gs>
                    <a:gs pos="30000">
                      <a:schemeClr val="tx1"/>
                    </a:gs>
                  </a:gsLst>
                  <a:lin ang="5400000" scaled="0"/>
                </a:gradFill>
                <a:hlinkClick r:id="rId7"/>
              </a:rPr>
              <a:t>http://devopsassessment.azurewebsites.net/</a:t>
            </a:r>
            <a:r>
              <a:rPr lang="en-US" sz="1922"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201839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38163" y="288925"/>
            <a:ext cx="11650662" cy="900113"/>
          </a:xfrm>
        </p:spPr>
        <p:txBody>
          <a:bodyPr/>
          <a:lstStyle/>
          <a:p>
            <a:r>
              <a:rPr lang="es-MX" sz="4800" dirty="0">
                <a:solidFill>
                  <a:schemeClr val="bg1"/>
                </a:solidFill>
              </a:rPr>
              <a:t>Retos en el despliegue de SW, (SW </a:t>
            </a:r>
            <a:r>
              <a:rPr lang="es-MX" sz="4800" dirty="0" err="1">
                <a:solidFill>
                  <a:schemeClr val="bg1"/>
                </a:solidFill>
              </a:rPr>
              <a:t>Delivery</a:t>
            </a:r>
            <a:r>
              <a:rPr lang="es-MX" sz="4800" dirty="0">
                <a:solidFill>
                  <a:schemeClr val="bg1"/>
                </a:solidFill>
              </a:rPr>
              <a:t>)</a:t>
            </a:r>
          </a:p>
        </p:txBody>
      </p:sp>
      <p:grpSp>
        <p:nvGrpSpPr>
          <p:cNvPr id="11" name="Group 10"/>
          <p:cNvGrpSpPr/>
          <p:nvPr/>
        </p:nvGrpSpPr>
        <p:grpSpPr>
          <a:xfrm>
            <a:off x="0" y="1387508"/>
            <a:ext cx="4007471" cy="4474949"/>
            <a:chOff x="0" y="1414291"/>
            <a:chExt cx="4088894" cy="4565870"/>
          </a:xfrm>
        </p:grpSpPr>
        <p:sp>
          <p:nvSpPr>
            <p:cNvPr id="35" name="Text Placeholder 5"/>
            <p:cNvSpPr txBox="1">
              <a:spLocks/>
            </p:cNvSpPr>
            <p:nvPr/>
          </p:nvSpPr>
          <p:spPr>
            <a:xfrm>
              <a:off x="0" y="1414291"/>
              <a:ext cx="4088894" cy="4565870"/>
            </a:xfrm>
            <a:prstGeom prst="rect">
              <a:avLst/>
            </a:prstGeom>
            <a:solidFill>
              <a:srgbClr val="2BB8EB"/>
            </a:solidFill>
          </p:spPr>
          <p:txBody>
            <a:bodyPr wrap="square" tIns="143366" bIns="143366">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defTabSz="392268">
                <a:spcBef>
                  <a:spcPts val="882"/>
                </a:spcBef>
                <a:buClr>
                  <a:srgbClr val="616161"/>
                </a:buClr>
                <a:defRPr/>
              </a:pPr>
              <a:r>
                <a:rPr lang="en-US" sz="3199"/>
                <a:t> </a:t>
              </a:r>
              <a:endParaRPr lang="en-US" sz="3199" dirty="0"/>
            </a:p>
          </p:txBody>
        </p:sp>
        <p:sp>
          <p:nvSpPr>
            <p:cNvPr id="36" name="TextBox 35"/>
            <p:cNvSpPr txBox="1"/>
            <p:nvPr/>
          </p:nvSpPr>
          <p:spPr>
            <a:xfrm>
              <a:off x="1" y="5084942"/>
              <a:ext cx="4041281" cy="895219"/>
            </a:xfrm>
            <a:prstGeom prst="rect">
              <a:avLst/>
            </a:prstGeom>
            <a:noFill/>
          </p:spPr>
          <p:txBody>
            <a:bodyPr wrap="square" lIns="179238" tIns="194993" rIns="243742" bIns="243742" rtlCol="0" anchor="b">
              <a:spAutoFit/>
            </a:bodyPr>
            <a:lstStyle/>
            <a:p>
              <a:pPr defTabSz="913774">
                <a:lnSpc>
                  <a:spcPct val="90000"/>
                </a:lnSpc>
                <a:defRPr/>
              </a:pPr>
              <a:r>
                <a:rPr lang="en-US" sz="3136" kern="0" dirty="0" err="1">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rPr>
                <a:t>Frustración</a:t>
              </a:r>
              <a:endParaRPr lang="es-ES" sz="3136"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endParaRPr>
            </a:p>
          </p:txBody>
        </p:sp>
        <p:grpSp>
          <p:nvGrpSpPr>
            <p:cNvPr id="13" name="Group 12"/>
            <p:cNvGrpSpPr/>
            <p:nvPr/>
          </p:nvGrpSpPr>
          <p:grpSpPr>
            <a:xfrm>
              <a:off x="2027237" y="1945652"/>
              <a:ext cx="2061657" cy="4034509"/>
              <a:chOff x="7429500" y="2065338"/>
              <a:chExt cx="1879600" cy="3678237"/>
            </a:xfrm>
          </p:grpSpPr>
          <p:sp>
            <p:nvSpPr>
              <p:cNvPr id="14" name="AutoShape 3"/>
              <p:cNvSpPr>
                <a:spLocks noChangeAspect="1" noChangeArrowheads="1" noTextEdit="1"/>
              </p:cNvSpPr>
              <p:nvPr/>
            </p:nvSpPr>
            <p:spPr bwMode="auto">
              <a:xfrm>
                <a:off x="7429500" y="2065338"/>
                <a:ext cx="1879600" cy="3678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15" name="Freeform 5"/>
              <p:cNvSpPr>
                <a:spLocks/>
              </p:cNvSpPr>
              <p:nvPr/>
            </p:nvSpPr>
            <p:spPr bwMode="auto">
              <a:xfrm>
                <a:off x="7991475" y="2463800"/>
                <a:ext cx="306388" cy="304800"/>
              </a:xfrm>
              <a:custGeom>
                <a:avLst/>
                <a:gdLst>
                  <a:gd name="T0" fmla="*/ 74 w 81"/>
                  <a:gd name="T1" fmla="*/ 33 h 81"/>
                  <a:gd name="T2" fmla="*/ 74 w 81"/>
                  <a:gd name="T3" fmla="*/ 7 h 81"/>
                  <a:gd name="T4" fmla="*/ 74 w 81"/>
                  <a:gd name="T5" fmla="*/ 7 h 81"/>
                  <a:gd name="T6" fmla="*/ 48 w 81"/>
                  <a:gd name="T7" fmla="*/ 7 h 81"/>
                  <a:gd name="T8" fmla="*/ 7 w 81"/>
                  <a:gd name="T9" fmla="*/ 48 h 81"/>
                  <a:gd name="T10" fmla="*/ 7 w 81"/>
                  <a:gd name="T11" fmla="*/ 74 h 81"/>
                  <a:gd name="T12" fmla="*/ 7 w 81"/>
                  <a:gd name="T13" fmla="*/ 74 h 81"/>
                  <a:gd name="T14" fmla="*/ 33 w 81"/>
                  <a:gd name="T15" fmla="*/ 74 h 81"/>
                  <a:gd name="T16" fmla="*/ 74 w 81"/>
                  <a:gd name="T17"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81">
                    <a:moveTo>
                      <a:pt x="74" y="33"/>
                    </a:moveTo>
                    <a:cubicBezTo>
                      <a:pt x="81" y="26"/>
                      <a:pt x="81" y="14"/>
                      <a:pt x="74" y="7"/>
                    </a:cubicBezTo>
                    <a:cubicBezTo>
                      <a:pt x="74" y="7"/>
                      <a:pt x="74" y="7"/>
                      <a:pt x="74" y="7"/>
                    </a:cubicBezTo>
                    <a:cubicBezTo>
                      <a:pt x="67" y="0"/>
                      <a:pt x="55" y="0"/>
                      <a:pt x="48" y="7"/>
                    </a:cubicBezTo>
                    <a:cubicBezTo>
                      <a:pt x="7" y="48"/>
                      <a:pt x="7" y="48"/>
                      <a:pt x="7" y="48"/>
                    </a:cubicBezTo>
                    <a:cubicBezTo>
                      <a:pt x="0" y="56"/>
                      <a:pt x="0" y="67"/>
                      <a:pt x="7" y="74"/>
                    </a:cubicBezTo>
                    <a:cubicBezTo>
                      <a:pt x="7" y="74"/>
                      <a:pt x="7" y="74"/>
                      <a:pt x="7" y="74"/>
                    </a:cubicBezTo>
                    <a:cubicBezTo>
                      <a:pt x="14" y="81"/>
                      <a:pt x="25" y="81"/>
                      <a:pt x="33" y="74"/>
                    </a:cubicBezTo>
                    <a:lnTo>
                      <a:pt x="74" y="33"/>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16" name="Freeform 6"/>
              <p:cNvSpPr>
                <a:spLocks/>
              </p:cNvSpPr>
              <p:nvPr/>
            </p:nvSpPr>
            <p:spPr bwMode="auto">
              <a:xfrm>
                <a:off x="7637463" y="2535238"/>
                <a:ext cx="517525" cy="1004887"/>
              </a:xfrm>
              <a:custGeom>
                <a:avLst/>
                <a:gdLst>
                  <a:gd name="T0" fmla="*/ 0 w 137"/>
                  <a:gd name="T1" fmla="*/ 69 h 267"/>
                  <a:gd name="T2" fmla="*/ 69 w 137"/>
                  <a:gd name="T3" fmla="*/ 0 h 267"/>
                  <a:gd name="T4" fmla="*/ 69 w 137"/>
                  <a:gd name="T5" fmla="*/ 0 h 267"/>
                  <a:gd name="T6" fmla="*/ 137 w 137"/>
                  <a:gd name="T7" fmla="*/ 69 h 267"/>
                  <a:gd name="T8" fmla="*/ 137 w 137"/>
                  <a:gd name="T9" fmla="*/ 198 h 267"/>
                  <a:gd name="T10" fmla="*/ 69 w 137"/>
                  <a:gd name="T11" fmla="*/ 267 h 267"/>
                  <a:gd name="T12" fmla="*/ 69 w 137"/>
                  <a:gd name="T13" fmla="*/ 267 h 267"/>
                  <a:gd name="T14" fmla="*/ 0 w 137"/>
                  <a:gd name="T15" fmla="*/ 198 h 267"/>
                  <a:gd name="T16" fmla="*/ 0 w 137"/>
                  <a:gd name="T17" fmla="*/ 69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267">
                    <a:moveTo>
                      <a:pt x="0" y="69"/>
                    </a:moveTo>
                    <a:cubicBezTo>
                      <a:pt x="0" y="31"/>
                      <a:pt x="31" y="0"/>
                      <a:pt x="69" y="0"/>
                    </a:cubicBezTo>
                    <a:cubicBezTo>
                      <a:pt x="69" y="0"/>
                      <a:pt x="69" y="0"/>
                      <a:pt x="69" y="0"/>
                    </a:cubicBezTo>
                    <a:cubicBezTo>
                      <a:pt x="107" y="0"/>
                      <a:pt x="137" y="31"/>
                      <a:pt x="137" y="69"/>
                    </a:cubicBezTo>
                    <a:cubicBezTo>
                      <a:pt x="137" y="198"/>
                      <a:pt x="137" y="198"/>
                      <a:pt x="137" y="198"/>
                    </a:cubicBezTo>
                    <a:cubicBezTo>
                      <a:pt x="137" y="236"/>
                      <a:pt x="107" y="267"/>
                      <a:pt x="69" y="267"/>
                    </a:cubicBezTo>
                    <a:cubicBezTo>
                      <a:pt x="69" y="267"/>
                      <a:pt x="69" y="267"/>
                      <a:pt x="69" y="267"/>
                    </a:cubicBezTo>
                    <a:cubicBezTo>
                      <a:pt x="31" y="267"/>
                      <a:pt x="0" y="236"/>
                      <a:pt x="0" y="198"/>
                    </a:cubicBezTo>
                    <a:lnTo>
                      <a:pt x="0" y="6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17" name="Freeform 7"/>
              <p:cNvSpPr>
                <a:spLocks/>
              </p:cNvSpPr>
              <p:nvPr/>
            </p:nvSpPr>
            <p:spPr bwMode="auto">
              <a:xfrm>
                <a:off x="7610475" y="2347913"/>
                <a:ext cx="544513" cy="752475"/>
              </a:xfrm>
              <a:custGeom>
                <a:avLst/>
                <a:gdLst>
                  <a:gd name="T0" fmla="*/ 144 w 144"/>
                  <a:gd name="T1" fmla="*/ 182 h 200"/>
                  <a:gd name="T2" fmla="*/ 144 w 144"/>
                  <a:gd name="T3" fmla="*/ 0 h 200"/>
                  <a:gd name="T4" fmla="*/ 0 w 144"/>
                  <a:gd name="T5" fmla="*/ 120 h 200"/>
                  <a:gd name="T6" fmla="*/ 144 w 144"/>
                  <a:gd name="T7" fmla="*/ 182 h 200"/>
                </a:gdLst>
                <a:ahLst/>
                <a:cxnLst>
                  <a:cxn ang="0">
                    <a:pos x="T0" y="T1"/>
                  </a:cxn>
                  <a:cxn ang="0">
                    <a:pos x="T2" y="T3"/>
                  </a:cxn>
                  <a:cxn ang="0">
                    <a:pos x="T4" y="T5"/>
                  </a:cxn>
                  <a:cxn ang="0">
                    <a:pos x="T6" y="T7"/>
                  </a:cxn>
                </a:cxnLst>
                <a:rect l="0" t="0" r="r" b="b"/>
                <a:pathLst>
                  <a:path w="144" h="200">
                    <a:moveTo>
                      <a:pt x="144" y="182"/>
                    </a:moveTo>
                    <a:cubicBezTo>
                      <a:pt x="144" y="0"/>
                      <a:pt x="144" y="0"/>
                      <a:pt x="144" y="0"/>
                    </a:cubicBezTo>
                    <a:cubicBezTo>
                      <a:pt x="65" y="0"/>
                      <a:pt x="0" y="41"/>
                      <a:pt x="0" y="120"/>
                    </a:cubicBezTo>
                    <a:cubicBezTo>
                      <a:pt x="0" y="200"/>
                      <a:pt x="65" y="182"/>
                      <a:pt x="144" y="182"/>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18" name="Freeform 8"/>
              <p:cNvSpPr>
                <a:spLocks/>
              </p:cNvSpPr>
              <p:nvPr/>
            </p:nvSpPr>
            <p:spPr bwMode="auto">
              <a:xfrm>
                <a:off x="7637463" y="2957513"/>
                <a:ext cx="517525" cy="1000125"/>
              </a:xfrm>
              <a:custGeom>
                <a:avLst/>
                <a:gdLst>
                  <a:gd name="T0" fmla="*/ 0 w 137"/>
                  <a:gd name="T1" fmla="*/ 68 h 266"/>
                  <a:gd name="T2" fmla="*/ 68 w 137"/>
                  <a:gd name="T3" fmla="*/ 0 h 266"/>
                  <a:gd name="T4" fmla="*/ 68 w 137"/>
                  <a:gd name="T5" fmla="*/ 0 h 266"/>
                  <a:gd name="T6" fmla="*/ 137 w 137"/>
                  <a:gd name="T7" fmla="*/ 68 h 266"/>
                  <a:gd name="T8" fmla="*/ 137 w 137"/>
                  <a:gd name="T9" fmla="*/ 197 h 266"/>
                  <a:gd name="T10" fmla="*/ 68 w 137"/>
                  <a:gd name="T11" fmla="*/ 266 h 266"/>
                  <a:gd name="T12" fmla="*/ 68 w 137"/>
                  <a:gd name="T13" fmla="*/ 266 h 266"/>
                  <a:gd name="T14" fmla="*/ 0 w 137"/>
                  <a:gd name="T15" fmla="*/ 197 h 266"/>
                  <a:gd name="T16" fmla="*/ 0 w 137"/>
                  <a:gd name="T17" fmla="*/ 6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 h="266">
                    <a:moveTo>
                      <a:pt x="0" y="68"/>
                    </a:moveTo>
                    <a:cubicBezTo>
                      <a:pt x="0" y="30"/>
                      <a:pt x="30" y="0"/>
                      <a:pt x="68" y="0"/>
                    </a:cubicBezTo>
                    <a:cubicBezTo>
                      <a:pt x="68" y="0"/>
                      <a:pt x="68" y="0"/>
                      <a:pt x="68" y="0"/>
                    </a:cubicBezTo>
                    <a:cubicBezTo>
                      <a:pt x="106" y="0"/>
                      <a:pt x="137" y="30"/>
                      <a:pt x="137" y="68"/>
                    </a:cubicBezTo>
                    <a:cubicBezTo>
                      <a:pt x="137" y="197"/>
                      <a:pt x="137" y="197"/>
                      <a:pt x="137" y="197"/>
                    </a:cubicBezTo>
                    <a:cubicBezTo>
                      <a:pt x="137" y="235"/>
                      <a:pt x="106" y="266"/>
                      <a:pt x="68" y="266"/>
                    </a:cubicBezTo>
                    <a:cubicBezTo>
                      <a:pt x="68" y="266"/>
                      <a:pt x="68" y="266"/>
                      <a:pt x="68" y="266"/>
                    </a:cubicBezTo>
                    <a:cubicBezTo>
                      <a:pt x="30" y="266"/>
                      <a:pt x="0" y="235"/>
                      <a:pt x="0" y="197"/>
                    </a:cubicBezTo>
                    <a:lnTo>
                      <a:pt x="0" y="6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19" name="Rectangle 9"/>
              <p:cNvSpPr>
                <a:spLocks noChangeArrowheads="1"/>
              </p:cNvSpPr>
              <p:nvPr/>
            </p:nvSpPr>
            <p:spPr bwMode="auto">
              <a:xfrm>
                <a:off x="7580313" y="2655888"/>
                <a:ext cx="630238" cy="285750"/>
              </a:xfrm>
              <a:prstGeom prst="rect">
                <a:avLst/>
              </a:prstGeom>
              <a:solidFill>
                <a:srgbClr val="3333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20" name="Freeform 10"/>
              <p:cNvSpPr>
                <a:spLocks/>
              </p:cNvSpPr>
              <p:nvPr/>
            </p:nvSpPr>
            <p:spPr bwMode="auto">
              <a:xfrm>
                <a:off x="7667625" y="4679950"/>
                <a:ext cx="619125" cy="1063625"/>
              </a:xfrm>
              <a:custGeom>
                <a:avLst/>
                <a:gdLst>
                  <a:gd name="T0" fmla="*/ 15 w 164"/>
                  <a:gd name="T1" fmla="*/ 253 h 283"/>
                  <a:gd name="T2" fmla="*/ 35 w 164"/>
                  <a:gd name="T3" fmla="*/ 253 h 283"/>
                  <a:gd name="T4" fmla="*/ 96 w 164"/>
                  <a:gd name="T5" fmla="*/ 215 h 283"/>
                  <a:gd name="T6" fmla="*/ 108 w 164"/>
                  <a:gd name="T7" fmla="*/ 217 h 283"/>
                  <a:gd name="T8" fmla="*/ 94 w 164"/>
                  <a:gd name="T9" fmla="*/ 175 h 283"/>
                  <a:gd name="T10" fmla="*/ 94 w 164"/>
                  <a:gd name="T11" fmla="*/ 34 h 283"/>
                  <a:gd name="T12" fmla="*/ 129 w 164"/>
                  <a:gd name="T13" fmla="*/ 0 h 283"/>
                  <a:gd name="T14" fmla="*/ 164 w 164"/>
                  <a:gd name="T15" fmla="*/ 34 h 283"/>
                  <a:gd name="T16" fmla="*/ 164 w 164"/>
                  <a:gd name="T17" fmla="*/ 283 h 283"/>
                  <a:gd name="T18" fmla="*/ 0 w 164"/>
                  <a:gd name="T19" fmla="*/ 283 h 283"/>
                  <a:gd name="T20" fmla="*/ 0 w 164"/>
                  <a:gd name="T21" fmla="*/ 268 h 283"/>
                  <a:gd name="T22" fmla="*/ 15 w 164"/>
                  <a:gd name="T23" fmla="*/ 25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283">
                    <a:moveTo>
                      <a:pt x="15" y="253"/>
                    </a:moveTo>
                    <a:cubicBezTo>
                      <a:pt x="35" y="253"/>
                      <a:pt x="35" y="253"/>
                      <a:pt x="35" y="253"/>
                    </a:cubicBezTo>
                    <a:cubicBezTo>
                      <a:pt x="46" y="231"/>
                      <a:pt x="69" y="215"/>
                      <a:pt x="96" y="215"/>
                    </a:cubicBezTo>
                    <a:cubicBezTo>
                      <a:pt x="100" y="215"/>
                      <a:pt x="104" y="216"/>
                      <a:pt x="108" y="217"/>
                    </a:cubicBezTo>
                    <a:cubicBezTo>
                      <a:pt x="100" y="205"/>
                      <a:pt x="94" y="191"/>
                      <a:pt x="94" y="175"/>
                    </a:cubicBezTo>
                    <a:cubicBezTo>
                      <a:pt x="94" y="175"/>
                      <a:pt x="94" y="34"/>
                      <a:pt x="94" y="34"/>
                    </a:cubicBezTo>
                    <a:cubicBezTo>
                      <a:pt x="94" y="15"/>
                      <a:pt x="110" y="0"/>
                      <a:pt x="129" y="0"/>
                    </a:cubicBezTo>
                    <a:cubicBezTo>
                      <a:pt x="148" y="0"/>
                      <a:pt x="164" y="15"/>
                      <a:pt x="164" y="34"/>
                    </a:cubicBezTo>
                    <a:cubicBezTo>
                      <a:pt x="164" y="283"/>
                      <a:pt x="164" y="283"/>
                      <a:pt x="164" y="283"/>
                    </a:cubicBezTo>
                    <a:cubicBezTo>
                      <a:pt x="0" y="283"/>
                      <a:pt x="0" y="283"/>
                      <a:pt x="0" y="283"/>
                    </a:cubicBezTo>
                    <a:cubicBezTo>
                      <a:pt x="0" y="268"/>
                      <a:pt x="0" y="268"/>
                      <a:pt x="0" y="268"/>
                    </a:cubicBezTo>
                    <a:cubicBezTo>
                      <a:pt x="0" y="260"/>
                      <a:pt x="7" y="253"/>
                      <a:pt x="15" y="253"/>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21" name="Freeform 11"/>
              <p:cNvSpPr>
                <a:spLocks/>
              </p:cNvSpPr>
              <p:nvPr/>
            </p:nvSpPr>
            <p:spPr bwMode="auto">
              <a:xfrm>
                <a:off x="8051800" y="4679950"/>
                <a:ext cx="619125" cy="1063625"/>
              </a:xfrm>
              <a:custGeom>
                <a:avLst/>
                <a:gdLst>
                  <a:gd name="T0" fmla="*/ 15 w 164"/>
                  <a:gd name="T1" fmla="*/ 253 h 283"/>
                  <a:gd name="T2" fmla="*/ 35 w 164"/>
                  <a:gd name="T3" fmla="*/ 253 h 283"/>
                  <a:gd name="T4" fmla="*/ 96 w 164"/>
                  <a:gd name="T5" fmla="*/ 215 h 283"/>
                  <a:gd name="T6" fmla="*/ 108 w 164"/>
                  <a:gd name="T7" fmla="*/ 217 h 283"/>
                  <a:gd name="T8" fmla="*/ 94 w 164"/>
                  <a:gd name="T9" fmla="*/ 175 h 283"/>
                  <a:gd name="T10" fmla="*/ 94 w 164"/>
                  <a:gd name="T11" fmla="*/ 34 h 283"/>
                  <a:gd name="T12" fmla="*/ 129 w 164"/>
                  <a:gd name="T13" fmla="*/ 0 h 283"/>
                  <a:gd name="T14" fmla="*/ 164 w 164"/>
                  <a:gd name="T15" fmla="*/ 34 h 283"/>
                  <a:gd name="T16" fmla="*/ 164 w 164"/>
                  <a:gd name="T17" fmla="*/ 283 h 283"/>
                  <a:gd name="T18" fmla="*/ 0 w 164"/>
                  <a:gd name="T19" fmla="*/ 283 h 283"/>
                  <a:gd name="T20" fmla="*/ 0 w 164"/>
                  <a:gd name="T21" fmla="*/ 268 h 283"/>
                  <a:gd name="T22" fmla="*/ 15 w 164"/>
                  <a:gd name="T23" fmla="*/ 25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283">
                    <a:moveTo>
                      <a:pt x="15" y="253"/>
                    </a:moveTo>
                    <a:cubicBezTo>
                      <a:pt x="35" y="253"/>
                      <a:pt x="35" y="253"/>
                      <a:pt x="35" y="253"/>
                    </a:cubicBezTo>
                    <a:cubicBezTo>
                      <a:pt x="46" y="231"/>
                      <a:pt x="69" y="215"/>
                      <a:pt x="96" y="215"/>
                    </a:cubicBezTo>
                    <a:cubicBezTo>
                      <a:pt x="100" y="215"/>
                      <a:pt x="104" y="216"/>
                      <a:pt x="108" y="217"/>
                    </a:cubicBezTo>
                    <a:cubicBezTo>
                      <a:pt x="99" y="205"/>
                      <a:pt x="94" y="191"/>
                      <a:pt x="94" y="175"/>
                    </a:cubicBezTo>
                    <a:cubicBezTo>
                      <a:pt x="94" y="175"/>
                      <a:pt x="94" y="34"/>
                      <a:pt x="94" y="34"/>
                    </a:cubicBezTo>
                    <a:cubicBezTo>
                      <a:pt x="94" y="15"/>
                      <a:pt x="110" y="0"/>
                      <a:pt x="129" y="0"/>
                    </a:cubicBezTo>
                    <a:cubicBezTo>
                      <a:pt x="148" y="0"/>
                      <a:pt x="164" y="15"/>
                      <a:pt x="164" y="34"/>
                    </a:cubicBezTo>
                    <a:cubicBezTo>
                      <a:pt x="164" y="283"/>
                      <a:pt x="164" y="283"/>
                      <a:pt x="164" y="283"/>
                    </a:cubicBezTo>
                    <a:cubicBezTo>
                      <a:pt x="0" y="283"/>
                      <a:pt x="0" y="283"/>
                      <a:pt x="0" y="283"/>
                    </a:cubicBezTo>
                    <a:cubicBezTo>
                      <a:pt x="0" y="268"/>
                      <a:pt x="0" y="268"/>
                      <a:pt x="0" y="268"/>
                    </a:cubicBezTo>
                    <a:cubicBezTo>
                      <a:pt x="0" y="260"/>
                      <a:pt x="7" y="253"/>
                      <a:pt x="15" y="253"/>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22" name="Freeform 12"/>
              <p:cNvSpPr>
                <a:spLocks/>
              </p:cNvSpPr>
              <p:nvPr/>
            </p:nvSpPr>
            <p:spPr bwMode="auto">
              <a:xfrm>
                <a:off x="7693025" y="3490913"/>
                <a:ext cx="1208088" cy="1706562"/>
              </a:xfrm>
              <a:custGeom>
                <a:avLst/>
                <a:gdLst>
                  <a:gd name="T0" fmla="*/ 0 w 320"/>
                  <a:gd name="T1" fmla="*/ 294 h 454"/>
                  <a:gd name="T2" fmla="*/ 160 w 320"/>
                  <a:gd name="T3" fmla="*/ 454 h 454"/>
                  <a:gd name="T4" fmla="*/ 160 w 320"/>
                  <a:gd name="T5" fmla="*/ 454 h 454"/>
                  <a:gd name="T6" fmla="*/ 320 w 320"/>
                  <a:gd name="T7" fmla="*/ 294 h 454"/>
                  <a:gd name="T8" fmla="*/ 320 w 320"/>
                  <a:gd name="T9" fmla="*/ 160 h 454"/>
                  <a:gd name="T10" fmla="*/ 160 w 320"/>
                  <a:gd name="T11" fmla="*/ 0 h 454"/>
                  <a:gd name="T12" fmla="*/ 160 w 320"/>
                  <a:gd name="T13" fmla="*/ 0 h 454"/>
                  <a:gd name="T14" fmla="*/ 0 w 320"/>
                  <a:gd name="T15" fmla="*/ 160 h 454"/>
                  <a:gd name="T16" fmla="*/ 0 w 320"/>
                  <a:gd name="T17" fmla="*/ 29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454">
                    <a:moveTo>
                      <a:pt x="0" y="294"/>
                    </a:moveTo>
                    <a:cubicBezTo>
                      <a:pt x="0" y="383"/>
                      <a:pt x="71" y="454"/>
                      <a:pt x="160" y="454"/>
                    </a:cubicBezTo>
                    <a:cubicBezTo>
                      <a:pt x="160" y="454"/>
                      <a:pt x="160" y="454"/>
                      <a:pt x="160" y="454"/>
                    </a:cubicBezTo>
                    <a:cubicBezTo>
                      <a:pt x="248" y="454"/>
                      <a:pt x="320" y="383"/>
                      <a:pt x="320" y="294"/>
                    </a:cubicBezTo>
                    <a:cubicBezTo>
                      <a:pt x="320" y="160"/>
                      <a:pt x="320" y="160"/>
                      <a:pt x="320" y="160"/>
                    </a:cubicBezTo>
                    <a:cubicBezTo>
                      <a:pt x="320" y="72"/>
                      <a:pt x="248" y="0"/>
                      <a:pt x="160" y="0"/>
                    </a:cubicBezTo>
                    <a:cubicBezTo>
                      <a:pt x="160" y="0"/>
                      <a:pt x="160" y="0"/>
                      <a:pt x="160" y="0"/>
                    </a:cubicBezTo>
                    <a:cubicBezTo>
                      <a:pt x="71" y="0"/>
                      <a:pt x="0" y="72"/>
                      <a:pt x="0" y="160"/>
                    </a:cubicBezTo>
                    <a:lnTo>
                      <a:pt x="0" y="29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23" name="Oval 13"/>
              <p:cNvSpPr>
                <a:spLocks noChangeArrowheads="1"/>
              </p:cNvSpPr>
              <p:nvPr/>
            </p:nvSpPr>
            <p:spPr bwMode="auto">
              <a:xfrm>
                <a:off x="8232775" y="4292600"/>
                <a:ext cx="53975" cy="55562"/>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24" name="Oval 14"/>
              <p:cNvSpPr>
                <a:spLocks noChangeArrowheads="1"/>
              </p:cNvSpPr>
              <p:nvPr/>
            </p:nvSpPr>
            <p:spPr bwMode="auto">
              <a:xfrm>
                <a:off x="7788275" y="4292600"/>
                <a:ext cx="57150" cy="55562"/>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25" name="Oval 15"/>
              <p:cNvSpPr>
                <a:spLocks noChangeArrowheads="1"/>
              </p:cNvSpPr>
              <p:nvPr/>
            </p:nvSpPr>
            <p:spPr bwMode="auto">
              <a:xfrm>
                <a:off x="8139113" y="4930775"/>
                <a:ext cx="57150" cy="57150"/>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26" name="Freeform 16"/>
              <p:cNvSpPr>
                <a:spLocks/>
              </p:cNvSpPr>
              <p:nvPr/>
            </p:nvSpPr>
            <p:spPr bwMode="auto">
              <a:xfrm>
                <a:off x="8391525" y="5018088"/>
                <a:ext cx="279400" cy="439737"/>
              </a:xfrm>
              <a:custGeom>
                <a:avLst/>
                <a:gdLst>
                  <a:gd name="T0" fmla="*/ 10 w 176"/>
                  <a:gd name="T1" fmla="*/ 109 h 277"/>
                  <a:gd name="T2" fmla="*/ 176 w 176"/>
                  <a:gd name="T3" fmla="*/ 277 h 277"/>
                  <a:gd name="T4" fmla="*/ 176 w 176"/>
                  <a:gd name="T5" fmla="*/ 0 h 277"/>
                  <a:gd name="T6" fmla="*/ 0 w 176"/>
                  <a:gd name="T7" fmla="*/ 57 h 277"/>
                  <a:gd name="T8" fmla="*/ 10 w 176"/>
                  <a:gd name="T9" fmla="*/ 109 h 277"/>
                </a:gdLst>
                <a:ahLst/>
                <a:cxnLst>
                  <a:cxn ang="0">
                    <a:pos x="T0" y="T1"/>
                  </a:cxn>
                  <a:cxn ang="0">
                    <a:pos x="T2" y="T3"/>
                  </a:cxn>
                  <a:cxn ang="0">
                    <a:pos x="T4" y="T5"/>
                  </a:cxn>
                  <a:cxn ang="0">
                    <a:pos x="T6" y="T7"/>
                  </a:cxn>
                  <a:cxn ang="0">
                    <a:pos x="T8" y="T9"/>
                  </a:cxn>
                </a:cxnLst>
                <a:rect l="0" t="0" r="r" b="b"/>
                <a:pathLst>
                  <a:path w="176" h="277">
                    <a:moveTo>
                      <a:pt x="10" y="109"/>
                    </a:moveTo>
                    <a:lnTo>
                      <a:pt x="176" y="277"/>
                    </a:lnTo>
                    <a:lnTo>
                      <a:pt x="176" y="0"/>
                    </a:lnTo>
                    <a:lnTo>
                      <a:pt x="0" y="57"/>
                    </a:lnTo>
                    <a:lnTo>
                      <a:pt x="10" y="109"/>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27" name="Freeform 17"/>
              <p:cNvSpPr>
                <a:spLocks/>
              </p:cNvSpPr>
              <p:nvPr/>
            </p:nvSpPr>
            <p:spPr bwMode="auto">
              <a:xfrm>
                <a:off x="8347075" y="3584575"/>
                <a:ext cx="131763" cy="101600"/>
              </a:xfrm>
              <a:custGeom>
                <a:avLst/>
                <a:gdLst>
                  <a:gd name="T0" fmla="*/ 64 w 83"/>
                  <a:gd name="T1" fmla="*/ 0 h 64"/>
                  <a:gd name="T2" fmla="*/ 0 w 83"/>
                  <a:gd name="T3" fmla="*/ 64 h 64"/>
                  <a:gd name="T4" fmla="*/ 83 w 83"/>
                  <a:gd name="T5" fmla="*/ 64 h 64"/>
                  <a:gd name="T6" fmla="*/ 64 w 83"/>
                  <a:gd name="T7" fmla="*/ 0 h 64"/>
                </a:gdLst>
                <a:ahLst/>
                <a:cxnLst>
                  <a:cxn ang="0">
                    <a:pos x="T0" y="T1"/>
                  </a:cxn>
                  <a:cxn ang="0">
                    <a:pos x="T2" y="T3"/>
                  </a:cxn>
                  <a:cxn ang="0">
                    <a:pos x="T4" y="T5"/>
                  </a:cxn>
                  <a:cxn ang="0">
                    <a:pos x="T6" y="T7"/>
                  </a:cxn>
                </a:cxnLst>
                <a:rect l="0" t="0" r="r" b="b"/>
                <a:pathLst>
                  <a:path w="83" h="64">
                    <a:moveTo>
                      <a:pt x="64" y="0"/>
                    </a:moveTo>
                    <a:lnTo>
                      <a:pt x="0" y="64"/>
                    </a:lnTo>
                    <a:lnTo>
                      <a:pt x="83" y="64"/>
                    </a:lnTo>
                    <a:lnTo>
                      <a:pt x="64"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28" name="Rectangle 18"/>
              <p:cNvSpPr>
                <a:spLocks noChangeArrowheads="1"/>
              </p:cNvSpPr>
              <p:nvPr/>
            </p:nvSpPr>
            <p:spPr bwMode="auto">
              <a:xfrm>
                <a:off x="8305800" y="3427413"/>
                <a:ext cx="417513" cy="311150"/>
              </a:xfrm>
              <a:prstGeom prst="rect">
                <a:avLst/>
              </a:prstGeom>
              <a:solidFill>
                <a:srgbClr val="3333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29" name="Freeform 19"/>
              <p:cNvSpPr>
                <a:spLocks/>
              </p:cNvSpPr>
              <p:nvPr/>
            </p:nvSpPr>
            <p:spPr bwMode="auto">
              <a:xfrm>
                <a:off x="8377238" y="3644900"/>
                <a:ext cx="207963" cy="165100"/>
              </a:xfrm>
              <a:custGeom>
                <a:avLst/>
                <a:gdLst>
                  <a:gd name="T0" fmla="*/ 102 w 131"/>
                  <a:gd name="T1" fmla="*/ 0 h 104"/>
                  <a:gd name="T2" fmla="*/ 0 w 131"/>
                  <a:gd name="T3" fmla="*/ 104 h 104"/>
                  <a:gd name="T4" fmla="*/ 131 w 131"/>
                  <a:gd name="T5" fmla="*/ 104 h 104"/>
                  <a:gd name="T6" fmla="*/ 102 w 131"/>
                  <a:gd name="T7" fmla="*/ 0 h 104"/>
                </a:gdLst>
                <a:ahLst/>
                <a:cxnLst>
                  <a:cxn ang="0">
                    <a:pos x="T0" y="T1"/>
                  </a:cxn>
                  <a:cxn ang="0">
                    <a:pos x="T2" y="T3"/>
                  </a:cxn>
                  <a:cxn ang="0">
                    <a:pos x="T4" y="T5"/>
                  </a:cxn>
                  <a:cxn ang="0">
                    <a:pos x="T6" y="T7"/>
                  </a:cxn>
                </a:cxnLst>
                <a:rect l="0" t="0" r="r" b="b"/>
                <a:pathLst>
                  <a:path w="131" h="104">
                    <a:moveTo>
                      <a:pt x="102" y="0"/>
                    </a:moveTo>
                    <a:lnTo>
                      <a:pt x="0" y="104"/>
                    </a:lnTo>
                    <a:lnTo>
                      <a:pt x="131" y="104"/>
                    </a:lnTo>
                    <a:lnTo>
                      <a:pt x="102"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30" name="Freeform 20"/>
              <p:cNvSpPr>
                <a:spLocks/>
              </p:cNvSpPr>
              <p:nvPr/>
            </p:nvSpPr>
            <p:spPr bwMode="auto">
              <a:xfrm>
                <a:off x="8410575" y="3878263"/>
                <a:ext cx="490538" cy="552450"/>
              </a:xfrm>
              <a:custGeom>
                <a:avLst/>
                <a:gdLst>
                  <a:gd name="T0" fmla="*/ 309 w 309"/>
                  <a:gd name="T1" fmla="*/ 0 h 348"/>
                  <a:gd name="T2" fmla="*/ 0 w 309"/>
                  <a:gd name="T3" fmla="*/ 0 h 348"/>
                  <a:gd name="T4" fmla="*/ 309 w 309"/>
                  <a:gd name="T5" fmla="*/ 348 h 348"/>
                  <a:gd name="T6" fmla="*/ 309 w 309"/>
                  <a:gd name="T7" fmla="*/ 0 h 348"/>
                </a:gdLst>
                <a:ahLst/>
                <a:cxnLst>
                  <a:cxn ang="0">
                    <a:pos x="T0" y="T1"/>
                  </a:cxn>
                  <a:cxn ang="0">
                    <a:pos x="T2" y="T3"/>
                  </a:cxn>
                  <a:cxn ang="0">
                    <a:pos x="T4" y="T5"/>
                  </a:cxn>
                  <a:cxn ang="0">
                    <a:pos x="T6" y="T7"/>
                  </a:cxn>
                </a:cxnLst>
                <a:rect l="0" t="0" r="r" b="b"/>
                <a:pathLst>
                  <a:path w="309" h="348">
                    <a:moveTo>
                      <a:pt x="309" y="0"/>
                    </a:moveTo>
                    <a:lnTo>
                      <a:pt x="0" y="0"/>
                    </a:lnTo>
                    <a:lnTo>
                      <a:pt x="309" y="348"/>
                    </a:lnTo>
                    <a:lnTo>
                      <a:pt x="309"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31" name="Freeform 21"/>
              <p:cNvSpPr>
                <a:spLocks/>
              </p:cNvSpPr>
              <p:nvPr/>
            </p:nvSpPr>
            <p:spPr bwMode="auto">
              <a:xfrm>
                <a:off x="8516938" y="2535238"/>
                <a:ext cx="520700" cy="1004887"/>
              </a:xfrm>
              <a:custGeom>
                <a:avLst/>
                <a:gdLst>
                  <a:gd name="T0" fmla="*/ 0 w 138"/>
                  <a:gd name="T1" fmla="*/ 69 h 267"/>
                  <a:gd name="T2" fmla="*/ 69 w 138"/>
                  <a:gd name="T3" fmla="*/ 0 h 267"/>
                  <a:gd name="T4" fmla="*/ 69 w 138"/>
                  <a:gd name="T5" fmla="*/ 0 h 267"/>
                  <a:gd name="T6" fmla="*/ 138 w 138"/>
                  <a:gd name="T7" fmla="*/ 69 h 267"/>
                  <a:gd name="T8" fmla="*/ 138 w 138"/>
                  <a:gd name="T9" fmla="*/ 198 h 267"/>
                  <a:gd name="T10" fmla="*/ 69 w 138"/>
                  <a:gd name="T11" fmla="*/ 267 h 267"/>
                  <a:gd name="T12" fmla="*/ 69 w 138"/>
                  <a:gd name="T13" fmla="*/ 267 h 267"/>
                  <a:gd name="T14" fmla="*/ 0 w 138"/>
                  <a:gd name="T15" fmla="*/ 198 h 267"/>
                  <a:gd name="T16" fmla="*/ 0 w 138"/>
                  <a:gd name="T17" fmla="*/ 69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267">
                    <a:moveTo>
                      <a:pt x="0" y="69"/>
                    </a:moveTo>
                    <a:cubicBezTo>
                      <a:pt x="0" y="31"/>
                      <a:pt x="31" y="0"/>
                      <a:pt x="69" y="0"/>
                    </a:cubicBezTo>
                    <a:cubicBezTo>
                      <a:pt x="69" y="0"/>
                      <a:pt x="69" y="0"/>
                      <a:pt x="69" y="0"/>
                    </a:cubicBezTo>
                    <a:cubicBezTo>
                      <a:pt x="107" y="0"/>
                      <a:pt x="138" y="31"/>
                      <a:pt x="138" y="69"/>
                    </a:cubicBezTo>
                    <a:cubicBezTo>
                      <a:pt x="138" y="198"/>
                      <a:pt x="138" y="198"/>
                      <a:pt x="138" y="198"/>
                    </a:cubicBezTo>
                    <a:cubicBezTo>
                      <a:pt x="138" y="236"/>
                      <a:pt x="107" y="267"/>
                      <a:pt x="69" y="267"/>
                    </a:cubicBezTo>
                    <a:cubicBezTo>
                      <a:pt x="69" y="267"/>
                      <a:pt x="69" y="267"/>
                      <a:pt x="69" y="267"/>
                    </a:cubicBezTo>
                    <a:cubicBezTo>
                      <a:pt x="31" y="267"/>
                      <a:pt x="0" y="236"/>
                      <a:pt x="0" y="198"/>
                    </a:cubicBezTo>
                    <a:lnTo>
                      <a:pt x="0" y="69"/>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32" name="Freeform 22"/>
              <p:cNvSpPr>
                <a:spLocks/>
              </p:cNvSpPr>
              <p:nvPr/>
            </p:nvSpPr>
            <p:spPr bwMode="auto">
              <a:xfrm>
                <a:off x="8493125" y="2257425"/>
                <a:ext cx="544513" cy="842962"/>
              </a:xfrm>
              <a:custGeom>
                <a:avLst/>
                <a:gdLst>
                  <a:gd name="T0" fmla="*/ 144 w 144"/>
                  <a:gd name="T1" fmla="*/ 206 h 224"/>
                  <a:gd name="T2" fmla="*/ 144 w 144"/>
                  <a:gd name="T3" fmla="*/ 0 h 224"/>
                  <a:gd name="T4" fmla="*/ 0 w 144"/>
                  <a:gd name="T5" fmla="*/ 144 h 224"/>
                  <a:gd name="T6" fmla="*/ 144 w 144"/>
                  <a:gd name="T7" fmla="*/ 206 h 224"/>
                </a:gdLst>
                <a:ahLst/>
                <a:cxnLst>
                  <a:cxn ang="0">
                    <a:pos x="T0" y="T1"/>
                  </a:cxn>
                  <a:cxn ang="0">
                    <a:pos x="T2" y="T3"/>
                  </a:cxn>
                  <a:cxn ang="0">
                    <a:pos x="T4" y="T5"/>
                  </a:cxn>
                  <a:cxn ang="0">
                    <a:pos x="T6" y="T7"/>
                  </a:cxn>
                </a:cxnLst>
                <a:rect l="0" t="0" r="r" b="b"/>
                <a:pathLst>
                  <a:path w="144" h="224">
                    <a:moveTo>
                      <a:pt x="144" y="206"/>
                    </a:moveTo>
                    <a:cubicBezTo>
                      <a:pt x="144" y="0"/>
                      <a:pt x="144" y="0"/>
                      <a:pt x="144" y="0"/>
                    </a:cubicBezTo>
                    <a:cubicBezTo>
                      <a:pt x="64" y="0"/>
                      <a:pt x="0" y="65"/>
                      <a:pt x="0" y="144"/>
                    </a:cubicBezTo>
                    <a:cubicBezTo>
                      <a:pt x="0" y="224"/>
                      <a:pt x="64" y="206"/>
                      <a:pt x="144" y="206"/>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33" name="Freeform 23"/>
              <p:cNvSpPr>
                <a:spLocks/>
              </p:cNvSpPr>
              <p:nvPr/>
            </p:nvSpPr>
            <p:spPr bwMode="auto">
              <a:xfrm>
                <a:off x="8912225" y="2068513"/>
                <a:ext cx="125413" cy="346075"/>
              </a:xfrm>
              <a:custGeom>
                <a:avLst/>
                <a:gdLst>
                  <a:gd name="T0" fmla="*/ 16 w 33"/>
                  <a:gd name="T1" fmla="*/ 92 h 92"/>
                  <a:gd name="T2" fmla="*/ 0 w 33"/>
                  <a:gd name="T3" fmla="*/ 76 h 92"/>
                  <a:gd name="T4" fmla="*/ 0 w 33"/>
                  <a:gd name="T5" fmla="*/ 17 h 92"/>
                  <a:gd name="T6" fmla="*/ 16 w 33"/>
                  <a:gd name="T7" fmla="*/ 0 h 92"/>
                  <a:gd name="T8" fmla="*/ 16 w 33"/>
                  <a:gd name="T9" fmla="*/ 0 h 92"/>
                  <a:gd name="T10" fmla="*/ 33 w 33"/>
                  <a:gd name="T11" fmla="*/ 17 h 92"/>
                  <a:gd name="T12" fmla="*/ 33 w 33"/>
                  <a:gd name="T13" fmla="*/ 76 h 92"/>
                  <a:gd name="T14" fmla="*/ 16 w 33"/>
                  <a:gd name="T15" fmla="*/ 92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92">
                    <a:moveTo>
                      <a:pt x="16" y="92"/>
                    </a:moveTo>
                    <a:cubicBezTo>
                      <a:pt x="7" y="92"/>
                      <a:pt x="0" y="85"/>
                      <a:pt x="0" y="76"/>
                    </a:cubicBezTo>
                    <a:cubicBezTo>
                      <a:pt x="0" y="17"/>
                      <a:pt x="0" y="17"/>
                      <a:pt x="0" y="17"/>
                    </a:cubicBezTo>
                    <a:cubicBezTo>
                      <a:pt x="0" y="8"/>
                      <a:pt x="7" y="0"/>
                      <a:pt x="16" y="0"/>
                    </a:cubicBezTo>
                    <a:cubicBezTo>
                      <a:pt x="16" y="0"/>
                      <a:pt x="16" y="0"/>
                      <a:pt x="16" y="0"/>
                    </a:cubicBezTo>
                    <a:cubicBezTo>
                      <a:pt x="25" y="0"/>
                      <a:pt x="33" y="8"/>
                      <a:pt x="33" y="17"/>
                    </a:cubicBezTo>
                    <a:cubicBezTo>
                      <a:pt x="33" y="76"/>
                      <a:pt x="33" y="76"/>
                      <a:pt x="33" y="76"/>
                    </a:cubicBezTo>
                    <a:cubicBezTo>
                      <a:pt x="33" y="85"/>
                      <a:pt x="25" y="92"/>
                      <a:pt x="16" y="92"/>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34" name="Freeform 24"/>
              <p:cNvSpPr>
                <a:spLocks/>
              </p:cNvSpPr>
              <p:nvPr/>
            </p:nvSpPr>
            <p:spPr bwMode="auto">
              <a:xfrm>
                <a:off x="8701088" y="2081213"/>
                <a:ext cx="295275" cy="288925"/>
              </a:xfrm>
              <a:custGeom>
                <a:avLst/>
                <a:gdLst>
                  <a:gd name="T0" fmla="*/ 6 w 78"/>
                  <a:gd name="T1" fmla="*/ 6 h 77"/>
                  <a:gd name="T2" fmla="*/ 30 w 78"/>
                  <a:gd name="T3" fmla="*/ 6 h 77"/>
                  <a:gd name="T4" fmla="*/ 71 w 78"/>
                  <a:gd name="T5" fmla="*/ 48 h 77"/>
                  <a:gd name="T6" fmla="*/ 71 w 78"/>
                  <a:gd name="T7" fmla="*/ 71 h 77"/>
                  <a:gd name="T8" fmla="*/ 71 w 78"/>
                  <a:gd name="T9" fmla="*/ 71 h 77"/>
                  <a:gd name="T10" fmla="*/ 48 w 78"/>
                  <a:gd name="T11" fmla="*/ 71 h 77"/>
                  <a:gd name="T12" fmla="*/ 6 w 78"/>
                  <a:gd name="T13" fmla="*/ 29 h 77"/>
                  <a:gd name="T14" fmla="*/ 6 w 78"/>
                  <a:gd name="T15" fmla="*/ 6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77">
                    <a:moveTo>
                      <a:pt x="6" y="6"/>
                    </a:moveTo>
                    <a:cubicBezTo>
                      <a:pt x="13" y="0"/>
                      <a:pt x="23" y="0"/>
                      <a:pt x="30" y="6"/>
                    </a:cubicBezTo>
                    <a:cubicBezTo>
                      <a:pt x="71" y="48"/>
                      <a:pt x="71" y="48"/>
                      <a:pt x="71" y="48"/>
                    </a:cubicBezTo>
                    <a:cubicBezTo>
                      <a:pt x="78" y="54"/>
                      <a:pt x="78" y="65"/>
                      <a:pt x="71" y="71"/>
                    </a:cubicBezTo>
                    <a:cubicBezTo>
                      <a:pt x="71" y="71"/>
                      <a:pt x="71" y="71"/>
                      <a:pt x="71" y="71"/>
                    </a:cubicBezTo>
                    <a:cubicBezTo>
                      <a:pt x="65" y="77"/>
                      <a:pt x="55" y="77"/>
                      <a:pt x="48" y="71"/>
                    </a:cubicBezTo>
                    <a:cubicBezTo>
                      <a:pt x="6" y="29"/>
                      <a:pt x="6" y="29"/>
                      <a:pt x="6" y="29"/>
                    </a:cubicBezTo>
                    <a:cubicBezTo>
                      <a:pt x="0" y="23"/>
                      <a:pt x="0" y="12"/>
                      <a:pt x="6" y="6"/>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37" name="Freeform 25"/>
              <p:cNvSpPr>
                <a:spLocks/>
              </p:cNvSpPr>
              <p:nvPr/>
            </p:nvSpPr>
            <p:spPr bwMode="auto">
              <a:xfrm>
                <a:off x="8580438" y="2166938"/>
                <a:ext cx="290513" cy="288925"/>
              </a:xfrm>
              <a:custGeom>
                <a:avLst/>
                <a:gdLst>
                  <a:gd name="T0" fmla="*/ 6 w 77"/>
                  <a:gd name="T1" fmla="*/ 6 h 77"/>
                  <a:gd name="T2" fmla="*/ 29 w 77"/>
                  <a:gd name="T3" fmla="*/ 6 h 77"/>
                  <a:gd name="T4" fmla="*/ 71 w 77"/>
                  <a:gd name="T5" fmla="*/ 48 h 77"/>
                  <a:gd name="T6" fmla="*/ 71 w 77"/>
                  <a:gd name="T7" fmla="*/ 71 h 77"/>
                  <a:gd name="T8" fmla="*/ 71 w 77"/>
                  <a:gd name="T9" fmla="*/ 71 h 77"/>
                  <a:gd name="T10" fmla="*/ 48 w 77"/>
                  <a:gd name="T11" fmla="*/ 71 h 77"/>
                  <a:gd name="T12" fmla="*/ 6 w 77"/>
                  <a:gd name="T13" fmla="*/ 29 h 77"/>
                  <a:gd name="T14" fmla="*/ 6 w 77"/>
                  <a:gd name="T15" fmla="*/ 6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7">
                    <a:moveTo>
                      <a:pt x="6" y="6"/>
                    </a:moveTo>
                    <a:cubicBezTo>
                      <a:pt x="12" y="0"/>
                      <a:pt x="23" y="0"/>
                      <a:pt x="29" y="6"/>
                    </a:cubicBezTo>
                    <a:cubicBezTo>
                      <a:pt x="71" y="48"/>
                      <a:pt x="71" y="48"/>
                      <a:pt x="71" y="48"/>
                    </a:cubicBezTo>
                    <a:cubicBezTo>
                      <a:pt x="77" y="54"/>
                      <a:pt x="77" y="64"/>
                      <a:pt x="71" y="71"/>
                    </a:cubicBezTo>
                    <a:cubicBezTo>
                      <a:pt x="71" y="71"/>
                      <a:pt x="71" y="71"/>
                      <a:pt x="71" y="71"/>
                    </a:cubicBezTo>
                    <a:cubicBezTo>
                      <a:pt x="65" y="77"/>
                      <a:pt x="54" y="77"/>
                      <a:pt x="48" y="71"/>
                    </a:cubicBezTo>
                    <a:cubicBezTo>
                      <a:pt x="6" y="29"/>
                      <a:pt x="6" y="29"/>
                      <a:pt x="6" y="29"/>
                    </a:cubicBezTo>
                    <a:cubicBezTo>
                      <a:pt x="0" y="23"/>
                      <a:pt x="0" y="12"/>
                      <a:pt x="6" y="6"/>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38" name="Freeform 26"/>
              <p:cNvSpPr>
                <a:spLocks/>
              </p:cNvSpPr>
              <p:nvPr/>
            </p:nvSpPr>
            <p:spPr bwMode="auto">
              <a:xfrm>
                <a:off x="8523288" y="2312988"/>
                <a:ext cx="295275" cy="290512"/>
              </a:xfrm>
              <a:custGeom>
                <a:avLst/>
                <a:gdLst>
                  <a:gd name="T0" fmla="*/ 6 w 78"/>
                  <a:gd name="T1" fmla="*/ 6 h 77"/>
                  <a:gd name="T2" fmla="*/ 30 w 78"/>
                  <a:gd name="T3" fmla="*/ 6 h 77"/>
                  <a:gd name="T4" fmla="*/ 71 w 78"/>
                  <a:gd name="T5" fmla="*/ 48 h 77"/>
                  <a:gd name="T6" fmla="*/ 71 w 78"/>
                  <a:gd name="T7" fmla="*/ 71 h 77"/>
                  <a:gd name="T8" fmla="*/ 71 w 78"/>
                  <a:gd name="T9" fmla="*/ 71 h 77"/>
                  <a:gd name="T10" fmla="*/ 48 w 78"/>
                  <a:gd name="T11" fmla="*/ 71 h 77"/>
                  <a:gd name="T12" fmla="*/ 6 w 78"/>
                  <a:gd name="T13" fmla="*/ 29 h 77"/>
                  <a:gd name="T14" fmla="*/ 6 w 78"/>
                  <a:gd name="T15" fmla="*/ 6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77">
                    <a:moveTo>
                      <a:pt x="6" y="6"/>
                    </a:moveTo>
                    <a:cubicBezTo>
                      <a:pt x="13" y="0"/>
                      <a:pt x="23" y="0"/>
                      <a:pt x="30" y="6"/>
                    </a:cubicBezTo>
                    <a:cubicBezTo>
                      <a:pt x="71" y="48"/>
                      <a:pt x="71" y="48"/>
                      <a:pt x="71" y="48"/>
                    </a:cubicBezTo>
                    <a:cubicBezTo>
                      <a:pt x="78" y="54"/>
                      <a:pt x="78" y="65"/>
                      <a:pt x="71" y="71"/>
                    </a:cubicBezTo>
                    <a:cubicBezTo>
                      <a:pt x="71" y="71"/>
                      <a:pt x="71" y="71"/>
                      <a:pt x="71" y="71"/>
                    </a:cubicBezTo>
                    <a:cubicBezTo>
                      <a:pt x="65" y="77"/>
                      <a:pt x="55" y="77"/>
                      <a:pt x="48" y="71"/>
                    </a:cubicBezTo>
                    <a:cubicBezTo>
                      <a:pt x="6" y="29"/>
                      <a:pt x="6" y="29"/>
                      <a:pt x="6" y="29"/>
                    </a:cubicBezTo>
                    <a:cubicBezTo>
                      <a:pt x="0" y="23"/>
                      <a:pt x="0" y="13"/>
                      <a:pt x="6" y="6"/>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41" name="Rectangle 27"/>
              <p:cNvSpPr>
                <a:spLocks noChangeArrowheads="1"/>
              </p:cNvSpPr>
              <p:nvPr/>
            </p:nvSpPr>
            <p:spPr bwMode="auto">
              <a:xfrm>
                <a:off x="8459788" y="2655888"/>
                <a:ext cx="633413" cy="28575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42" name="Freeform 28"/>
              <p:cNvSpPr>
                <a:spLocks/>
              </p:cNvSpPr>
              <p:nvPr/>
            </p:nvSpPr>
            <p:spPr bwMode="auto">
              <a:xfrm>
                <a:off x="8516938" y="2957513"/>
                <a:ext cx="520700" cy="1000125"/>
              </a:xfrm>
              <a:custGeom>
                <a:avLst/>
                <a:gdLst>
                  <a:gd name="T0" fmla="*/ 0 w 138"/>
                  <a:gd name="T1" fmla="*/ 68 h 266"/>
                  <a:gd name="T2" fmla="*/ 69 w 138"/>
                  <a:gd name="T3" fmla="*/ 0 h 266"/>
                  <a:gd name="T4" fmla="*/ 69 w 138"/>
                  <a:gd name="T5" fmla="*/ 0 h 266"/>
                  <a:gd name="T6" fmla="*/ 138 w 138"/>
                  <a:gd name="T7" fmla="*/ 68 h 266"/>
                  <a:gd name="T8" fmla="*/ 138 w 138"/>
                  <a:gd name="T9" fmla="*/ 197 h 266"/>
                  <a:gd name="T10" fmla="*/ 69 w 138"/>
                  <a:gd name="T11" fmla="*/ 266 h 266"/>
                  <a:gd name="T12" fmla="*/ 69 w 138"/>
                  <a:gd name="T13" fmla="*/ 266 h 266"/>
                  <a:gd name="T14" fmla="*/ 0 w 138"/>
                  <a:gd name="T15" fmla="*/ 197 h 266"/>
                  <a:gd name="T16" fmla="*/ 0 w 138"/>
                  <a:gd name="T17" fmla="*/ 6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266">
                    <a:moveTo>
                      <a:pt x="0" y="68"/>
                    </a:moveTo>
                    <a:cubicBezTo>
                      <a:pt x="0" y="30"/>
                      <a:pt x="31" y="0"/>
                      <a:pt x="69" y="0"/>
                    </a:cubicBezTo>
                    <a:cubicBezTo>
                      <a:pt x="69" y="0"/>
                      <a:pt x="69" y="0"/>
                      <a:pt x="69" y="0"/>
                    </a:cubicBezTo>
                    <a:cubicBezTo>
                      <a:pt x="107" y="0"/>
                      <a:pt x="138" y="30"/>
                      <a:pt x="138" y="68"/>
                    </a:cubicBezTo>
                    <a:cubicBezTo>
                      <a:pt x="138" y="197"/>
                      <a:pt x="138" y="197"/>
                      <a:pt x="138" y="197"/>
                    </a:cubicBezTo>
                    <a:cubicBezTo>
                      <a:pt x="138" y="235"/>
                      <a:pt x="107" y="266"/>
                      <a:pt x="69" y="266"/>
                    </a:cubicBezTo>
                    <a:cubicBezTo>
                      <a:pt x="69" y="266"/>
                      <a:pt x="69" y="266"/>
                      <a:pt x="69" y="266"/>
                    </a:cubicBezTo>
                    <a:cubicBezTo>
                      <a:pt x="31" y="266"/>
                      <a:pt x="0" y="235"/>
                      <a:pt x="0" y="197"/>
                    </a:cubicBezTo>
                    <a:lnTo>
                      <a:pt x="0" y="68"/>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45" name="Freeform 29"/>
              <p:cNvSpPr>
                <a:spLocks/>
              </p:cNvSpPr>
              <p:nvPr/>
            </p:nvSpPr>
            <p:spPr bwMode="auto">
              <a:xfrm>
                <a:off x="8840788" y="3438525"/>
                <a:ext cx="101600" cy="161925"/>
              </a:xfrm>
              <a:custGeom>
                <a:avLst/>
                <a:gdLst>
                  <a:gd name="T0" fmla="*/ 0 w 27"/>
                  <a:gd name="T1" fmla="*/ 13 h 43"/>
                  <a:gd name="T2" fmla="*/ 13 w 27"/>
                  <a:gd name="T3" fmla="*/ 0 h 43"/>
                  <a:gd name="T4" fmla="*/ 13 w 27"/>
                  <a:gd name="T5" fmla="*/ 0 h 43"/>
                  <a:gd name="T6" fmla="*/ 27 w 27"/>
                  <a:gd name="T7" fmla="*/ 13 h 43"/>
                  <a:gd name="T8" fmla="*/ 27 w 27"/>
                  <a:gd name="T9" fmla="*/ 29 h 43"/>
                  <a:gd name="T10" fmla="*/ 13 w 27"/>
                  <a:gd name="T11" fmla="*/ 43 h 43"/>
                  <a:gd name="T12" fmla="*/ 13 w 27"/>
                  <a:gd name="T13" fmla="*/ 43 h 43"/>
                  <a:gd name="T14" fmla="*/ 0 w 27"/>
                  <a:gd name="T15" fmla="*/ 29 h 43"/>
                  <a:gd name="T16" fmla="*/ 0 w 27"/>
                  <a:gd name="T17" fmla="*/ 1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3">
                    <a:moveTo>
                      <a:pt x="0" y="13"/>
                    </a:moveTo>
                    <a:cubicBezTo>
                      <a:pt x="0" y="6"/>
                      <a:pt x="6" y="0"/>
                      <a:pt x="13" y="0"/>
                    </a:cubicBezTo>
                    <a:cubicBezTo>
                      <a:pt x="13" y="0"/>
                      <a:pt x="13" y="0"/>
                      <a:pt x="13" y="0"/>
                    </a:cubicBezTo>
                    <a:cubicBezTo>
                      <a:pt x="21" y="0"/>
                      <a:pt x="27" y="6"/>
                      <a:pt x="27" y="13"/>
                    </a:cubicBezTo>
                    <a:cubicBezTo>
                      <a:pt x="27" y="29"/>
                      <a:pt x="27" y="29"/>
                      <a:pt x="27" y="29"/>
                    </a:cubicBezTo>
                    <a:cubicBezTo>
                      <a:pt x="27" y="37"/>
                      <a:pt x="21" y="43"/>
                      <a:pt x="13" y="43"/>
                    </a:cubicBezTo>
                    <a:cubicBezTo>
                      <a:pt x="13" y="43"/>
                      <a:pt x="13" y="43"/>
                      <a:pt x="13" y="43"/>
                    </a:cubicBezTo>
                    <a:cubicBezTo>
                      <a:pt x="6" y="43"/>
                      <a:pt x="0" y="37"/>
                      <a:pt x="0" y="29"/>
                    </a:cubicBezTo>
                    <a:lnTo>
                      <a:pt x="0" y="13"/>
                    </a:lnTo>
                    <a:close/>
                  </a:path>
                </a:pathLst>
              </a:custGeom>
              <a:noFill/>
              <a:ln w="55563" cap="flat">
                <a:solidFill>
                  <a:srgbClr val="96969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46" name="Freeform 30"/>
              <p:cNvSpPr>
                <a:spLocks/>
              </p:cNvSpPr>
              <p:nvPr/>
            </p:nvSpPr>
            <p:spPr bwMode="auto">
              <a:xfrm>
                <a:off x="8840788" y="3182938"/>
                <a:ext cx="101600" cy="165100"/>
              </a:xfrm>
              <a:custGeom>
                <a:avLst/>
                <a:gdLst>
                  <a:gd name="T0" fmla="*/ 0 w 27"/>
                  <a:gd name="T1" fmla="*/ 14 h 44"/>
                  <a:gd name="T2" fmla="*/ 13 w 27"/>
                  <a:gd name="T3" fmla="*/ 0 h 44"/>
                  <a:gd name="T4" fmla="*/ 13 w 27"/>
                  <a:gd name="T5" fmla="*/ 0 h 44"/>
                  <a:gd name="T6" fmla="*/ 27 w 27"/>
                  <a:gd name="T7" fmla="*/ 14 h 44"/>
                  <a:gd name="T8" fmla="*/ 27 w 27"/>
                  <a:gd name="T9" fmla="*/ 30 h 44"/>
                  <a:gd name="T10" fmla="*/ 13 w 27"/>
                  <a:gd name="T11" fmla="*/ 44 h 44"/>
                  <a:gd name="T12" fmla="*/ 13 w 27"/>
                  <a:gd name="T13" fmla="*/ 44 h 44"/>
                  <a:gd name="T14" fmla="*/ 0 w 27"/>
                  <a:gd name="T15" fmla="*/ 30 h 44"/>
                  <a:gd name="T16" fmla="*/ 0 w 27"/>
                  <a:gd name="T17"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4">
                    <a:moveTo>
                      <a:pt x="0" y="14"/>
                    </a:moveTo>
                    <a:cubicBezTo>
                      <a:pt x="0" y="6"/>
                      <a:pt x="6" y="0"/>
                      <a:pt x="13" y="0"/>
                    </a:cubicBezTo>
                    <a:cubicBezTo>
                      <a:pt x="13" y="0"/>
                      <a:pt x="13" y="0"/>
                      <a:pt x="13" y="0"/>
                    </a:cubicBezTo>
                    <a:cubicBezTo>
                      <a:pt x="21" y="0"/>
                      <a:pt x="27" y="6"/>
                      <a:pt x="27" y="14"/>
                    </a:cubicBezTo>
                    <a:cubicBezTo>
                      <a:pt x="27" y="30"/>
                      <a:pt x="27" y="30"/>
                      <a:pt x="27" y="30"/>
                    </a:cubicBezTo>
                    <a:cubicBezTo>
                      <a:pt x="27" y="38"/>
                      <a:pt x="21" y="44"/>
                      <a:pt x="13" y="44"/>
                    </a:cubicBezTo>
                    <a:cubicBezTo>
                      <a:pt x="13" y="44"/>
                      <a:pt x="13" y="44"/>
                      <a:pt x="13" y="44"/>
                    </a:cubicBezTo>
                    <a:cubicBezTo>
                      <a:pt x="6" y="44"/>
                      <a:pt x="0" y="38"/>
                      <a:pt x="0" y="30"/>
                    </a:cubicBezTo>
                    <a:lnTo>
                      <a:pt x="0" y="14"/>
                    </a:lnTo>
                    <a:close/>
                  </a:path>
                </a:pathLst>
              </a:custGeom>
              <a:noFill/>
              <a:ln w="55563" cap="flat">
                <a:solidFill>
                  <a:srgbClr val="96969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47" name="Line 31"/>
              <p:cNvSpPr>
                <a:spLocks noChangeShapeType="1"/>
              </p:cNvSpPr>
              <p:nvPr/>
            </p:nvSpPr>
            <p:spPr bwMode="auto">
              <a:xfrm flipV="1">
                <a:off x="8890000" y="3317875"/>
                <a:ext cx="0" cy="150812"/>
              </a:xfrm>
              <a:prstGeom prst="line">
                <a:avLst/>
              </a:prstGeom>
              <a:noFill/>
              <a:ln w="55563" cap="rnd">
                <a:solidFill>
                  <a:srgbClr val="969696"/>
                </a:solidFill>
                <a:prstDash val="solid"/>
                <a:miter lim="800000"/>
                <a:headEnd/>
                <a:tailEnd/>
              </a:ln>
              <a:extLst>
                <a:ext uri="{909E8E84-426E-40dd-AFC4-6F175D3DCCD1}">
                  <a14:hiddenFill xmlns:a14="http://schemas.microsoft.com/office/drawing/2010/main" xmlns="">
                    <a:noFill/>
                  </a14:hiddenFill>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48" name="Freeform 32"/>
              <p:cNvSpPr>
                <a:spLocks/>
              </p:cNvSpPr>
              <p:nvPr/>
            </p:nvSpPr>
            <p:spPr bwMode="auto">
              <a:xfrm>
                <a:off x="8840788" y="2930525"/>
                <a:ext cx="101600" cy="161925"/>
              </a:xfrm>
              <a:custGeom>
                <a:avLst/>
                <a:gdLst>
                  <a:gd name="T0" fmla="*/ 0 w 27"/>
                  <a:gd name="T1" fmla="*/ 14 h 43"/>
                  <a:gd name="T2" fmla="*/ 13 w 27"/>
                  <a:gd name="T3" fmla="*/ 0 h 43"/>
                  <a:gd name="T4" fmla="*/ 13 w 27"/>
                  <a:gd name="T5" fmla="*/ 0 h 43"/>
                  <a:gd name="T6" fmla="*/ 27 w 27"/>
                  <a:gd name="T7" fmla="*/ 14 h 43"/>
                  <a:gd name="T8" fmla="*/ 27 w 27"/>
                  <a:gd name="T9" fmla="*/ 30 h 43"/>
                  <a:gd name="T10" fmla="*/ 13 w 27"/>
                  <a:gd name="T11" fmla="*/ 43 h 43"/>
                  <a:gd name="T12" fmla="*/ 13 w 27"/>
                  <a:gd name="T13" fmla="*/ 43 h 43"/>
                  <a:gd name="T14" fmla="*/ 0 w 27"/>
                  <a:gd name="T15" fmla="*/ 30 h 43"/>
                  <a:gd name="T16" fmla="*/ 0 w 27"/>
                  <a:gd name="T17" fmla="*/ 14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43">
                    <a:moveTo>
                      <a:pt x="0" y="14"/>
                    </a:moveTo>
                    <a:cubicBezTo>
                      <a:pt x="0" y="6"/>
                      <a:pt x="6" y="0"/>
                      <a:pt x="13" y="0"/>
                    </a:cubicBezTo>
                    <a:cubicBezTo>
                      <a:pt x="13" y="0"/>
                      <a:pt x="13" y="0"/>
                      <a:pt x="13" y="0"/>
                    </a:cubicBezTo>
                    <a:cubicBezTo>
                      <a:pt x="21" y="0"/>
                      <a:pt x="27" y="6"/>
                      <a:pt x="27" y="14"/>
                    </a:cubicBezTo>
                    <a:cubicBezTo>
                      <a:pt x="27" y="30"/>
                      <a:pt x="27" y="30"/>
                      <a:pt x="27" y="30"/>
                    </a:cubicBezTo>
                    <a:cubicBezTo>
                      <a:pt x="27" y="37"/>
                      <a:pt x="21" y="43"/>
                      <a:pt x="13" y="43"/>
                    </a:cubicBezTo>
                    <a:cubicBezTo>
                      <a:pt x="13" y="43"/>
                      <a:pt x="13" y="43"/>
                      <a:pt x="13" y="43"/>
                    </a:cubicBezTo>
                    <a:cubicBezTo>
                      <a:pt x="6" y="43"/>
                      <a:pt x="0" y="37"/>
                      <a:pt x="0" y="30"/>
                    </a:cubicBezTo>
                    <a:lnTo>
                      <a:pt x="0" y="14"/>
                    </a:lnTo>
                    <a:close/>
                  </a:path>
                </a:pathLst>
              </a:custGeom>
              <a:noFill/>
              <a:ln w="55563" cap="flat">
                <a:solidFill>
                  <a:srgbClr val="96969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50" name="Line 33"/>
              <p:cNvSpPr>
                <a:spLocks noChangeShapeType="1"/>
              </p:cNvSpPr>
              <p:nvPr/>
            </p:nvSpPr>
            <p:spPr bwMode="auto">
              <a:xfrm flipV="1">
                <a:off x="8890000" y="3065463"/>
                <a:ext cx="0" cy="150812"/>
              </a:xfrm>
              <a:prstGeom prst="line">
                <a:avLst/>
              </a:prstGeom>
              <a:noFill/>
              <a:ln w="55563" cap="rnd">
                <a:solidFill>
                  <a:srgbClr val="969696"/>
                </a:solidFill>
                <a:prstDash val="solid"/>
                <a:miter lim="800000"/>
                <a:headEnd/>
                <a:tailEnd/>
              </a:ln>
              <a:extLst>
                <a:ext uri="{909E8E84-426E-40dd-AFC4-6F175D3DCCD1}">
                  <a14:hiddenFill xmlns:a14="http://schemas.microsoft.com/office/drawing/2010/main" xmlns="">
                    <a:noFill/>
                  </a14:hiddenFill>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51" name="Freeform 34"/>
              <p:cNvSpPr>
                <a:spLocks/>
              </p:cNvSpPr>
              <p:nvPr/>
            </p:nvSpPr>
            <p:spPr bwMode="auto">
              <a:xfrm>
                <a:off x="7429500" y="2944813"/>
                <a:ext cx="876300" cy="1114425"/>
              </a:xfrm>
              <a:custGeom>
                <a:avLst/>
                <a:gdLst>
                  <a:gd name="T0" fmla="*/ 19 w 232"/>
                  <a:gd name="T1" fmla="*/ 104 h 296"/>
                  <a:gd name="T2" fmla="*/ 23 w 232"/>
                  <a:gd name="T3" fmla="*/ 104 h 296"/>
                  <a:gd name="T4" fmla="*/ 127 w 232"/>
                  <a:gd name="T5" fmla="*/ 0 h 296"/>
                  <a:gd name="T6" fmla="*/ 232 w 232"/>
                  <a:gd name="T7" fmla="*/ 105 h 296"/>
                  <a:gd name="T8" fmla="*/ 232 w 232"/>
                  <a:gd name="T9" fmla="*/ 192 h 296"/>
                  <a:gd name="T10" fmla="*/ 127 w 232"/>
                  <a:gd name="T11" fmla="*/ 296 h 296"/>
                  <a:gd name="T12" fmla="*/ 23 w 232"/>
                  <a:gd name="T13" fmla="*/ 192 h 296"/>
                  <a:gd name="T14" fmla="*/ 23 w 232"/>
                  <a:gd name="T15" fmla="*/ 142 h 296"/>
                  <a:gd name="T16" fmla="*/ 19 w 232"/>
                  <a:gd name="T17" fmla="*/ 142 h 296"/>
                  <a:gd name="T18" fmla="*/ 0 w 232"/>
                  <a:gd name="T19" fmla="*/ 123 h 296"/>
                  <a:gd name="T20" fmla="*/ 19 w 232"/>
                  <a:gd name="T21" fmla="*/ 104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2" h="296">
                    <a:moveTo>
                      <a:pt x="19" y="104"/>
                    </a:moveTo>
                    <a:cubicBezTo>
                      <a:pt x="23" y="104"/>
                      <a:pt x="23" y="104"/>
                      <a:pt x="23" y="104"/>
                    </a:cubicBezTo>
                    <a:cubicBezTo>
                      <a:pt x="24" y="47"/>
                      <a:pt x="70" y="0"/>
                      <a:pt x="127" y="0"/>
                    </a:cubicBezTo>
                    <a:cubicBezTo>
                      <a:pt x="185" y="0"/>
                      <a:pt x="232" y="47"/>
                      <a:pt x="232" y="105"/>
                    </a:cubicBezTo>
                    <a:cubicBezTo>
                      <a:pt x="232" y="192"/>
                      <a:pt x="232" y="192"/>
                      <a:pt x="232" y="192"/>
                    </a:cubicBezTo>
                    <a:cubicBezTo>
                      <a:pt x="232" y="249"/>
                      <a:pt x="185" y="296"/>
                      <a:pt x="127" y="296"/>
                    </a:cubicBezTo>
                    <a:cubicBezTo>
                      <a:pt x="70" y="296"/>
                      <a:pt x="23" y="249"/>
                      <a:pt x="23" y="192"/>
                    </a:cubicBezTo>
                    <a:cubicBezTo>
                      <a:pt x="23" y="142"/>
                      <a:pt x="23" y="142"/>
                      <a:pt x="23" y="142"/>
                    </a:cubicBezTo>
                    <a:cubicBezTo>
                      <a:pt x="19" y="142"/>
                      <a:pt x="19" y="142"/>
                      <a:pt x="19" y="142"/>
                    </a:cubicBezTo>
                    <a:cubicBezTo>
                      <a:pt x="9" y="142"/>
                      <a:pt x="0" y="134"/>
                      <a:pt x="0" y="123"/>
                    </a:cubicBezTo>
                    <a:cubicBezTo>
                      <a:pt x="0" y="112"/>
                      <a:pt x="9" y="104"/>
                      <a:pt x="19" y="104"/>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52" name="Oval 35"/>
              <p:cNvSpPr>
                <a:spLocks noChangeArrowheads="1"/>
              </p:cNvSpPr>
              <p:nvPr/>
            </p:nvSpPr>
            <p:spPr bwMode="auto">
              <a:xfrm>
                <a:off x="7785100" y="3468688"/>
                <a:ext cx="71438" cy="7143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53" name="Oval 36"/>
              <p:cNvSpPr>
                <a:spLocks noChangeArrowheads="1"/>
              </p:cNvSpPr>
              <p:nvPr/>
            </p:nvSpPr>
            <p:spPr bwMode="auto">
              <a:xfrm>
                <a:off x="7542213" y="3468688"/>
                <a:ext cx="73025" cy="7143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54" name="Freeform 37"/>
              <p:cNvSpPr>
                <a:spLocks/>
              </p:cNvSpPr>
              <p:nvPr/>
            </p:nvSpPr>
            <p:spPr bwMode="auto">
              <a:xfrm>
                <a:off x="8226425" y="3370263"/>
                <a:ext cx="153988" cy="266700"/>
              </a:xfrm>
              <a:custGeom>
                <a:avLst/>
                <a:gdLst>
                  <a:gd name="T0" fmla="*/ 21 w 41"/>
                  <a:gd name="T1" fmla="*/ 71 h 71"/>
                  <a:gd name="T2" fmla="*/ 41 w 41"/>
                  <a:gd name="T3" fmla="*/ 50 h 71"/>
                  <a:gd name="T4" fmla="*/ 41 w 41"/>
                  <a:gd name="T5" fmla="*/ 20 h 71"/>
                  <a:gd name="T6" fmla="*/ 21 w 41"/>
                  <a:gd name="T7" fmla="*/ 0 h 71"/>
                  <a:gd name="T8" fmla="*/ 21 w 41"/>
                  <a:gd name="T9" fmla="*/ 0 h 71"/>
                  <a:gd name="T10" fmla="*/ 0 w 41"/>
                  <a:gd name="T11" fmla="*/ 20 h 71"/>
                  <a:gd name="T12" fmla="*/ 0 w 41"/>
                  <a:gd name="T13" fmla="*/ 50 h 71"/>
                  <a:gd name="T14" fmla="*/ 21 w 41"/>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71">
                    <a:moveTo>
                      <a:pt x="21" y="71"/>
                    </a:moveTo>
                    <a:cubicBezTo>
                      <a:pt x="32" y="71"/>
                      <a:pt x="41" y="62"/>
                      <a:pt x="41" y="50"/>
                    </a:cubicBezTo>
                    <a:cubicBezTo>
                      <a:pt x="41" y="20"/>
                      <a:pt x="41" y="20"/>
                      <a:pt x="41" y="20"/>
                    </a:cubicBezTo>
                    <a:cubicBezTo>
                      <a:pt x="41" y="9"/>
                      <a:pt x="32" y="0"/>
                      <a:pt x="21" y="0"/>
                    </a:cubicBezTo>
                    <a:cubicBezTo>
                      <a:pt x="21" y="0"/>
                      <a:pt x="21" y="0"/>
                      <a:pt x="21" y="0"/>
                    </a:cubicBezTo>
                    <a:cubicBezTo>
                      <a:pt x="9" y="0"/>
                      <a:pt x="0" y="9"/>
                      <a:pt x="0" y="20"/>
                    </a:cubicBezTo>
                    <a:cubicBezTo>
                      <a:pt x="0" y="50"/>
                      <a:pt x="0" y="50"/>
                      <a:pt x="0" y="50"/>
                    </a:cubicBezTo>
                    <a:cubicBezTo>
                      <a:pt x="0" y="62"/>
                      <a:pt x="9" y="71"/>
                      <a:pt x="21" y="71"/>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55" name="Freeform 38"/>
              <p:cNvSpPr>
                <a:spLocks/>
              </p:cNvSpPr>
              <p:nvPr/>
            </p:nvSpPr>
            <p:spPr bwMode="auto">
              <a:xfrm>
                <a:off x="8207375" y="3422650"/>
                <a:ext cx="131763" cy="285750"/>
              </a:xfrm>
              <a:custGeom>
                <a:avLst/>
                <a:gdLst>
                  <a:gd name="T0" fmla="*/ 17 w 35"/>
                  <a:gd name="T1" fmla="*/ 73 h 76"/>
                  <a:gd name="T2" fmla="*/ 35 w 35"/>
                  <a:gd name="T3" fmla="*/ 66 h 76"/>
                  <a:gd name="T4" fmla="*/ 35 w 35"/>
                  <a:gd name="T5" fmla="*/ 17 h 76"/>
                  <a:gd name="T6" fmla="*/ 17 w 35"/>
                  <a:gd name="T7" fmla="*/ 0 h 76"/>
                  <a:gd name="T8" fmla="*/ 17 w 35"/>
                  <a:gd name="T9" fmla="*/ 0 h 76"/>
                  <a:gd name="T10" fmla="*/ 0 w 35"/>
                  <a:gd name="T11" fmla="*/ 17 h 76"/>
                  <a:gd name="T12" fmla="*/ 0 w 35"/>
                  <a:gd name="T13" fmla="*/ 43 h 76"/>
                  <a:gd name="T14" fmla="*/ 17 w 35"/>
                  <a:gd name="T15" fmla="*/ 61 h 76"/>
                  <a:gd name="T16" fmla="*/ 17 w 35"/>
                  <a:gd name="T17" fmla="*/ 73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76">
                    <a:moveTo>
                      <a:pt x="17" y="73"/>
                    </a:moveTo>
                    <a:cubicBezTo>
                      <a:pt x="27" y="73"/>
                      <a:pt x="35" y="76"/>
                      <a:pt x="35" y="66"/>
                    </a:cubicBezTo>
                    <a:cubicBezTo>
                      <a:pt x="35" y="17"/>
                      <a:pt x="35" y="17"/>
                      <a:pt x="35" y="17"/>
                    </a:cubicBezTo>
                    <a:cubicBezTo>
                      <a:pt x="35" y="8"/>
                      <a:pt x="27" y="0"/>
                      <a:pt x="17" y="0"/>
                    </a:cubicBezTo>
                    <a:cubicBezTo>
                      <a:pt x="17" y="0"/>
                      <a:pt x="17" y="0"/>
                      <a:pt x="17" y="0"/>
                    </a:cubicBezTo>
                    <a:cubicBezTo>
                      <a:pt x="7" y="0"/>
                      <a:pt x="0" y="8"/>
                      <a:pt x="0" y="17"/>
                    </a:cubicBezTo>
                    <a:cubicBezTo>
                      <a:pt x="0" y="43"/>
                      <a:pt x="0" y="43"/>
                      <a:pt x="0" y="43"/>
                    </a:cubicBezTo>
                    <a:cubicBezTo>
                      <a:pt x="0" y="53"/>
                      <a:pt x="7" y="61"/>
                      <a:pt x="17" y="61"/>
                    </a:cubicBezTo>
                    <a:lnTo>
                      <a:pt x="17" y="73"/>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56" name="Freeform 39"/>
              <p:cNvSpPr>
                <a:spLocks/>
              </p:cNvSpPr>
              <p:nvPr/>
            </p:nvSpPr>
            <p:spPr bwMode="auto">
              <a:xfrm>
                <a:off x="7432675" y="3663950"/>
                <a:ext cx="396875" cy="195262"/>
              </a:xfrm>
              <a:custGeom>
                <a:avLst/>
                <a:gdLst>
                  <a:gd name="T0" fmla="*/ 52 w 105"/>
                  <a:gd name="T1" fmla="*/ 0 h 52"/>
                  <a:gd name="T2" fmla="*/ 105 w 105"/>
                  <a:gd name="T3" fmla="*/ 52 h 52"/>
                  <a:gd name="T4" fmla="*/ 0 w 105"/>
                  <a:gd name="T5" fmla="*/ 52 h 52"/>
                  <a:gd name="T6" fmla="*/ 52 w 105"/>
                  <a:gd name="T7" fmla="*/ 0 h 52"/>
                </a:gdLst>
                <a:ahLst/>
                <a:cxnLst>
                  <a:cxn ang="0">
                    <a:pos x="T0" y="T1"/>
                  </a:cxn>
                  <a:cxn ang="0">
                    <a:pos x="T2" y="T3"/>
                  </a:cxn>
                  <a:cxn ang="0">
                    <a:pos x="T4" y="T5"/>
                  </a:cxn>
                  <a:cxn ang="0">
                    <a:pos x="T6" y="T7"/>
                  </a:cxn>
                </a:cxnLst>
                <a:rect l="0" t="0" r="r" b="b"/>
                <a:pathLst>
                  <a:path w="105" h="52">
                    <a:moveTo>
                      <a:pt x="52" y="0"/>
                    </a:moveTo>
                    <a:cubicBezTo>
                      <a:pt x="81" y="0"/>
                      <a:pt x="105" y="23"/>
                      <a:pt x="105" y="52"/>
                    </a:cubicBezTo>
                    <a:cubicBezTo>
                      <a:pt x="0" y="52"/>
                      <a:pt x="0" y="52"/>
                      <a:pt x="0" y="52"/>
                    </a:cubicBezTo>
                    <a:cubicBezTo>
                      <a:pt x="0" y="23"/>
                      <a:pt x="23" y="0"/>
                      <a:pt x="52" y="0"/>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57" name="Freeform 40"/>
              <p:cNvSpPr>
                <a:spLocks/>
              </p:cNvSpPr>
              <p:nvPr/>
            </p:nvSpPr>
            <p:spPr bwMode="auto">
              <a:xfrm>
                <a:off x="7516813" y="3979863"/>
                <a:ext cx="400050" cy="198437"/>
              </a:xfrm>
              <a:custGeom>
                <a:avLst/>
                <a:gdLst>
                  <a:gd name="T0" fmla="*/ 53 w 106"/>
                  <a:gd name="T1" fmla="*/ 53 h 53"/>
                  <a:gd name="T2" fmla="*/ 0 w 106"/>
                  <a:gd name="T3" fmla="*/ 0 h 53"/>
                  <a:gd name="T4" fmla="*/ 106 w 106"/>
                  <a:gd name="T5" fmla="*/ 0 h 53"/>
                  <a:gd name="T6" fmla="*/ 53 w 106"/>
                  <a:gd name="T7" fmla="*/ 53 h 53"/>
                </a:gdLst>
                <a:ahLst/>
                <a:cxnLst>
                  <a:cxn ang="0">
                    <a:pos x="T0" y="T1"/>
                  </a:cxn>
                  <a:cxn ang="0">
                    <a:pos x="T2" y="T3"/>
                  </a:cxn>
                  <a:cxn ang="0">
                    <a:pos x="T4" y="T5"/>
                  </a:cxn>
                  <a:cxn ang="0">
                    <a:pos x="T6" y="T7"/>
                  </a:cxn>
                </a:cxnLst>
                <a:rect l="0" t="0" r="r" b="b"/>
                <a:pathLst>
                  <a:path w="106" h="53">
                    <a:moveTo>
                      <a:pt x="53" y="53"/>
                    </a:moveTo>
                    <a:cubicBezTo>
                      <a:pt x="24" y="53"/>
                      <a:pt x="0" y="29"/>
                      <a:pt x="0" y="0"/>
                    </a:cubicBezTo>
                    <a:cubicBezTo>
                      <a:pt x="106" y="0"/>
                      <a:pt x="106" y="0"/>
                      <a:pt x="106" y="0"/>
                    </a:cubicBezTo>
                    <a:cubicBezTo>
                      <a:pt x="106" y="29"/>
                      <a:pt x="82" y="53"/>
                      <a:pt x="53" y="53"/>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58" name="Rectangle 41"/>
              <p:cNvSpPr>
                <a:spLocks noChangeArrowheads="1"/>
              </p:cNvSpPr>
              <p:nvPr/>
            </p:nvSpPr>
            <p:spPr bwMode="auto">
              <a:xfrm>
                <a:off x="7705725" y="3941763"/>
                <a:ext cx="214313" cy="117475"/>
              </a:xfrm>
              <a:prstGeom prst="rect">
                <a:avLst/>
              </a:prstGeom>
              <a:solidFill>
                <a:srgbClr val="3333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59" name="Freeform 42"/>
              <p:cNvSpPr>
                <a:spLocks/>
              </p:cNvSpPr>
              <p:nvPr/>
            </p:nvSpPr>
            <p:spPr bwMode="auto">
              <a:xfrm>
                <a:off x="7656513" y="3600450"/>
                <a:ext cx="41275" cy="82550"/>
              </a:xfrm>
              <a:custGeom>
                <a:avLst/>
                <a:gdLst>
                  <a:gd name="T0" fmla="*/ 5 w 11"/>
                  <a:gd name="T1" fmla="*/ 22 h 22"/>
                  <a:gd name="T2" fmla="*/ 11 w 11"/>
                  <a:gd name="T3" fmla="*/ 16 h 22"/>
                  <a:gd name="T4" fmla="*/ 11 w 11"/>
                  <a:gd name="T5" fmla="*/ 6 h 22"/>
                  <a:gd name="T6" fmla="*/ 5 w 11"/>
                  <a:gd name="T7" fmla="*/ 0 h 22"/>
                  <a:gd name="T8" fmla="*/ 5 w 11"/>
                  <a:gd name="T9" fmla="*/ 0 h 22"/>
                  <a:gd name="T10" fmla="*/ 0 w 11"/>
                  <a:gd name="T11" fmla="*/ 6 h 22"/>
                  <a:gd name="T12" fmla="*/ 0 w 11"/>
                  <a:gd name="T13" fmla="*/ 16 h 22"/>
                  <a:gd name="T14" fmla="*/ 5 w 11"/>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2">
                    <a:moveTo>
                      <a:pt x="5" y="22"/>
                    </a:moveTo>
                    <a:cubicBezTo>
                      <a:pt x="9" y="22"/>
                      <a:pt x="11" y="19"/>
                      <a:pt x="11" y="16"/>
                    </a:cubicBezTo>
                    <a:cubicBezTo>
                      <a:pt x="11" y="6"/>
                      <a:pt x="11" y="6"/>
                      <a:pt x="11" y="6"/>
                    </a:cubicBezTo>
                    <a:cubicBezTo>
                      <a:pt x="11" y="3"/>
                      <a:pt x="9" y="0"/>
                      <a:pt x="5" y="0"/>
                    </a:cubicBezTo>
                    <a:cubicBezTo>
                      <a:pt x="5" y="0"/>
                      <a:pt x="5" y="0"/>
                      <a:pt x="5" y="0"/>
                    </a:cubicBezTo>
                    <a:cubicBezTo>
                      <a:pt x="2" y="0"/>
                      <a:pt x="0" y="3"/>
                      <a:pt x="0" y="6"/>
                    </a:cubicBezTo>
                    <a:cubicBezTo>
                      <a:pt x="0" y="16"/>
                      <a:pt x="0" y="16"/>
                      <a:pt x="0" y="16"/>
                    </a:cubicBezTo>
                    <a:cubicBezTo>
                      <a:pt x="0" y="19"/>
                      <a:pt x="2" y="22"/>
                      <a:pt x="5" y="22"/>
                    </a:cubicBezTo>
                    <a:close/>
                  </a:path>
                </a:pathLst>
              </a:custGeom>
              <a:solidFill>
                <a:srgbClr val="7373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60" name="Freeform 43"/>
              <p:cNvSpPr>
                <a:spLocks/>
              </p:cNvSpPr>
              <p:nvPr/>
            </p:nvSpPr>
            <p:spPr bwMode="auto">
              <a:xfrm>
                <a:off x="7569200" y="3600450"/>
                <a:ext cx="41275" cy="82550"/>
              </a:xfrm>
              <a:custGeom>
                <a:avLst/>
                <a:gdLst>
                  <a:gd name="T0" fmla="*/ 6 w 11"/>
                  <a:gd name="T1" fmla="*/ 22 h 22"/>
                  <a:gd name="T2" fmla="*/ 11 w 11"/>
                  <a:gd name="T3" fmla="*/ 16 h 22"/>
                  <a:gd name="T4" fmla="*/ 11 w 11"/>
                  <a:gd name="T5" fmla="*/ 6 h 22"/>
                  <a:gd name="T6" fmla="*/ 6 w 11"/>
                  <a:gd name="T7" fmla="*/ 0 h 22"/>
                  <a:gd name="T8" fmla="*/ 6 w 11"/>
                  <a:gd name="T9" fmla="*/ 0 h 22"/>
                  <a:gd name="T10" fmla="*/ 0 w 11"/>
                  <a:gd name="T11" fmla="*/ 6 h 22"/>
                  <a:gd name="T12" fmla="*/ 0 w 11"/>
                  <a:gd name="T13" fmla="*/ 16 h 22"/>
                  <a:gd name="T14" fmla="*/ 6 w 11"/>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22">
                    <a:moveTo>
                      <a:pt x="6" y="22"/>
                    </a:moveTo>
                    <a:cubicBezTo>
                      <a:pt x="9" y="22"/>
                      <a:pt x="11" y="19"/>
                      <a:pt x="11" y="16"/>
                    </a:cubicBezTo>
                    <a:cubicBezTo>
                      <a:pt x="11" y="6"/>
                      <a:pt x="11" y="6"/>
                      <a:pt x="11" y="6"/>
                    </a:cubicBezTo>
                    <a:cubicBezTo>
                      <a:pt x="11" y="3"/>
                      <a:pt x="9" y="0"/>
                      <a:pt x="6" y="0"/>
                    </a:cubicBezTo>
                    <a:cubicBezTo>
                      <a:pt x="6" y="0"/>
                      <a:pt x="6" y="0"/>
                      <a:pt x="6" y="0"/>
                    </a:cubicBezTo>
                    <a:cubicBezTo>
                      <a:pt x="3" y="0"/>
                      <a:pt x="0" y="3"/>
                      <a:pt x="0" y="6"/>
                    </a:cubicBezTo>
                    <a:cubicBezTo>
                      <a:pt x="0" y="16"/>
                      <a:pt x="0" y="16"/>
                      <a:pt x="0" y="16"/>
                    </a:cubicBezTo>
                    <a:cubicBezTo>
                      <a:pt x="0" y="19"/>
                      <a:pt x="3" y="22"/>
                      <a:pt x="6" y="22"/>
                    </a:cubicBezTo>
                    <a:close/>
                  </a:path>
                </a:pathLst>
              </a:custGeom>
              <a:solidFill>
                <a:srgbClr val="7373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61" name="Freeform 44"/>
              <p:cNvSpPr>
                <a:spLocks/>
              </p:cNvSpPr>
              <p:nvPr/>
            </p:nvSpPr>
            <p:spPr bwMode="auto">
              <a:xfrm>
                <a:off x="8275638" y="3636963"/>
                <a:ext cx="127000" cy="101600"/>
              </a:xfrm>
              <a:custGeom>
                <a:avLst/>
                <a:gdLst>
                  <a:gd name="T0" fmla="*/ 19 w 80"/>
                  <a:gd name="T1" fmla="*/ 0 h 64"/>
                  <a:gd name="T2" fmla="*/ 80 w 80"/>
                  <a:gd name="T3" fmla="*/ 64 h 64"/>
                  <a:gd name="T4" fmla="*/ 0 w 80"/>
                  <a:gd name="T5" fmla="*/ 64 h 64"/>
                  <a:gd name="T6" fmla="*/ 19 w 80"/>
                  <a:gd name="T7" fmla="*/ 0 h 64"/>
                </a:gdLst>
                <a:ahLst/>
                <a:cxnLst>
                  <a:cxn ang="0">
                    <a:pos x="T0" y="T1"/>
                  </a:cxn>
                  <a:cxn ang="0">
                    <a:pos x="T2" y="T3"/>
                  </a:cxn>
                  <a:cxn ang="0">
                    <a:pos x="T4" y="T5"/>
                  </a:cxn>
                  <a:cxn ang="0">
                    <a:pos x="T6" y="T7"/>
                  </a:cxn>
                </a:cxnLst>
                <a:rect l="0" t="0" r="r" b="b"/>
                <a:pathLst>
                  <a:path w="80" h="64">
                    <a:moveTo>
                      <a:pt x="19" y="0"/>
                    </a:moveTo>
                    <a:lnTo>
                      <a:pt x="80" y="64"/>
                    </a:lnTo>
                    <a:lnTo>
                      <a:pt x="0" y="64"/>
                    </a:lnTo>
                    <a:lnTo>
                      <a:pt x="19"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62" name="Freeform 45"/>
              <p:cNvSpPr>
                <a:spLocks/>
              </p:cNvSpPr>
              <p:nvPr/>
            </p:nvSpPr>
            <p:spPr bwMode="auto">
              <a:xfrm>
                <a:off x="8245475" y="3708400"/>
                <a:ext cx="131763" cy="101600"/>
              </a:xfrm>
              <a:custGeom>
                <a:avLst/>
                <a:gdLst>
                  <a:gd name="T0" fmla="*/ 19 w 83"/>
                  <a:gd name="T1" fmla="*/ 0 h 64"/>
                  <a:gd name="T2" fmla="*/ 83 w 83"/>
                  <a:gd name="T3" fmla="*/ 64 h 64"/>
                  <a:gd name="T4" fmla="*/ 0 w 83"/>
                  <a:gd name="T5" fmla="*/ 64 h 64"/>
                  <a:gd name="T6" fmla="*/ 19 w 83"/>
                  <a:gd name="T7" fmla="*/ 0 h 64"/>
                </a:gdLst>
                <a:ahLst/>
                <a:cxnLst>
                  <a:cxn ang="0">
                    <a:pos x="T0" y="T1"/>
                  </a:cxn>
                  <a:cxn ang="0">
                    <a:pos x="T2" y="T3"/>
                  </a:cxn>
                  <a:cxn ang="0">
                    <a:pos x="T4" y="T5"/>
                  </a:cxn>
                  <a:cxn ang="0">
                    <a:pos x="T6" y="T7"/>
                  </a:cxn>
                </a:cxnLst>
                <a:rect l="0" t="0" r="r" b="b"/>
                <a:pathLst>
                  <a:path w="83" h="64">
                    <a:moveTo>
                      <a:pt x="19" y="0"/>
                    </a:moveTo>
                    <a:lnTo>
                      <a:pt x="83" y="64"/>
                    </a:lnTo>
                    <a:lnTo>
                      <a:pt x="0" y="64"/>
                    </a:lnTo>
                    <a:lnTo>
                      <a:pt x="19"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63" name="Freeform 46"/>
              <p:cNvSpPr>
                <a:spLocks/>
              </p:cNvSpPr>
              <p:nvPr/>
            </p:nvSpPr>
            <p:spPr bwMode="auto">
              <a:xfrm>
                <a:off x="8218488" y="3779838"/>
                <a:ext cx="128588" cy="98425"/>
              </a:xfrm>
              <a:custGeom>
                <a:avLst/>
                <a:gdLst>
                  <a:gd name="T0" fmla="*/ 19 w 81"/>
                  <a:gd name="T1" fmla="*/ 0 h 62"/>
                  <a:gd name="T2" fmla="*/ 81 w 81"/>
                  <a:gd name="T3" fmla="*/ 62 h 62"/>
                  <a:gd name="T4" fmla="*/ 0 w 81"/>
                  <a:gd name="T5" fmla="*/ 62 h 62"/>
                  <a:gd name="T6" fmla="*/ 19 w 81"/>
                  <a:gd name="T7" fmla="*/ 0 h 62"/>
                </a:gdLst>
                <a:ahLst/>
                <a:cxnLst>
                  <a:cxn ang="0">
                    <a:pos x="T0" y="T1"/>
                  </a:cxn>
                  <a:cxn ang="0">
                    <a:pos x="T2" y="T3"/>
                  </a:cxn>
                  <a:cxn ang="0">
                    <a:pos x="T4" y="T5"/>
                  </a:cxn>
                  <a:cxn ang="0">
                    <a:pos x="T6" y="T7"/>
                  </a:cxn>
                </a:cxnLst>
                <a:rect l="0" t="0" r="r" b="b"/>
                <a:pathLst>
                  <a:path w="81" h="62">
                    <a:moveTo>
                      <a:pt x="19" y="0"/>
                    </a:moveTo>
                    <a:lnTo>
                      <a:pt x="81" y="62"/>
                    </a:lnTo>
                    <a:lnTo>
                      <a:pt x="0" y="62"/>
                    </a:lnTo>
                    <a:lnTo>
                      <a:pt x="19"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64" name="Freeform 47"/>
              <p:cNvSpPr>
                <a:spLocks/>
              </p:cNvSpPr>
              <p:nvPr/>
            </p:nvSpPr>
            <p:spPr bwMode="auto">
              <a:xfrm>
                <a:off x="8142288" y="3851275"/>
                <a:ext cx="103188" cy="128587"/>
              </a:xfrm>
              <a:custGeom>
                <a:avLst/>
                <a:gdLst>
                  <a:gd name="T0" fmla="*/ 0 w 65"/>
                  <a:gd name="T1" fmla="*/ 17 h 81"/>
                  <a:gd name="T2" fmla="*/ 65 w 65"/>
                  <a:gd name="T3" fmla="*/ 81 h 81"/>
                  <a:gd name="T4" fmla="*/ 65 w 65"/>
                  <a:gd name="T5" fmla="*/ 0 h 81"/>
                  <a:gd name="T6" fmla="*/ 0 w 65"/>
                  <a:gd name="T7" fmla="*/ 17 h 81"/>
                </a:gdLst>
                <a:ahLst/>
                <a:cxnLst>
                  <a:cxn ang="0">
                    <a:pos x="T0" y="T1"/>
                  </a:cxn>
                  <a:cxn ang="0">
                    <a:pos x="T2" y="T3"/>
                  </a:cxn>
                  <a:cxn ang="0">
                    <a:pos x="T4" y="T5"/>
                  </a:cxn>
                  <a:cxn ang="0">
                    <a:pos x="T6" y="T7"/>
                  </a:cxn>
                </a:cxnLst>
                <a:rect l="0" t="0" r="r" b="b"/>
                <a:pathLst>
                  <a:path w="65" h="81">
                    <a:moveTo>
                      <a:pt x="0" y="17"/>
                    </a:moveTo>
                    <a:lnTo>
                      <a:pt x="65" y="81"/>
                    </a:lnTo>
                    <a:lnTo>
                      <a:pt x="65" y="0"/>
                    </a:lnTo>
                    <a:lnTo>
                      <a:pt x="0" y="17"/>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65" name="Freeform 48"/>
              <p:cNvSpPr>
                <a:spLocks/>
              </p:cNvSpPr>
              <p:nvPr/>
            </p:nvSpPr>
            <p:spPr bwMode="auto">
              <a:xfrm>
                <a:off x="7516813" y="3862388"/>
                <a:ext cx="381000" cy="117475"/>
              </a:xfrm>
              <a:custGeom>
                <a:avLst/>
                <a:gdLst>
                  <a:gd name="T0" fmla="*/ 0 w 101"/>
                  <a:gd name="T1" fmla="*/ 0 h 31"/>
                  <a:gd name="T2" fmla="*/ 69 w 101"/>
                  <a:gd name="T3" fmla="*/ 0 h 31"/>
                  <a:gd name="T4" fmla="*/ 69 w 101"/>
                  <a:gd name="T5" fmla="*/ 0 h 31"/>
                  <a:gd name="T6" fmla="*/ 69 w 101"/>
                  <a:gd name="T7" fmla="*/ 0 h 31"/>
                  <a:gd name="T8" fmla="*/ 70 w 101"/>
                  <a:gd name="T9" fmla="*/ 0 h 31"/>
                  <a:gd name="T10" fmla="*/ 70 w 101"/>
                  <a:gd name="T11" fmla="*/ 0 h 31"/>
                  <a:gd name="T12" fmla="*/ 101 w 101"/>
                  <a:gd name="T13" fmla="*/ 31 h 31"/>
                  <a:gd name="T14" fmla="*/ 38 w 101"/>
                  <a:gd name="T15" fmla="*/ 31 h 31"/>
                  <a:gd name="T16" fmla="*/ 38 w 101"/>
                  <a:gd name="T17" fmla="*/ 31 h 31"/>
                  <a:gd name="T18" fmla="*/ 0 w 101"/>
                  <a:gd name="T19" fmla="*/ 31 h 31"/>
                  <a:gd name="T20" fmla="*/ 0 w 101"/>
                  <a:gd name="T2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31">
                    <a:moveTo>
                      <a:pt x="0" y="0"/>
                    </a:moveTo>
                    <a:cubicBezTo>
                      <a:pt x="69" y="0"/>
                      <a:pt x="69" y="0"/>
                      <a:pt x="69" y="0"/>
                    </a:cubicBezTo>
                    <a:cubicBezTo>
                      <a:pt x="69" y="0"/>
                      <a:pt x="69" y="0"/>
                      <a:pt x="69" y="0"/>
                    </a:cubicBezTo>
                    <a:cubicBezTo>
                      <a:pt x="69" y="0"/>
                      <a:pt x="69" y="0"/>
                      <a:pt x="69" y="0"/>
                    </a:cubicBezTo>
                    <a:cubicBezTo>
                      <a:pt x="70" y="0"/>
                      <a:pt x="70" y="0"/>
                      <a:pt x="70" y="0"/>
                    </a:cubicBezTo>
                    <a:cubicBezTo>
                      <a:pt x="70" y="0"/>
                      <a:pt x="70" y="0"/>
                      <a:pt x="70" y="0"/>
                    </a:cubicBezTo>
                    <a:cubicBezTo>
                      <a:pt x="87" y="0"/>
                      <a:pt x="101" y="14"/>
                      <a:pt x="101" y="31"/>
                    </a:cubicBezTo>
                    <a:cubicBezTo>
                      <a:pt x="38" y="31"/>
                      <a:pt x="38" y="31"/>
                      <a:pt x="38" y="31"/>
                    </a:cubicBezTo>
                    <a:cubicBezTo>
                      <a:pt x="38" y="31"/>
                      <a:pt x="38" y="31"/>
                      <a:pt x="38" y="31"/>
                    </a:cubicBezTo>
                    <a:cubicBezTo>
                      <a:pt x="0" y="31"/>
                      <a:pt x="0" y="31"/>
                      <a:pt x="0" y="31"/>
                    </a:cubicBezTo>
                    <a:lnTo>
                      <a:pt x="0" y="0"/>
                    </a:lnTo>
                    <a:close/>
                  </a:path>
                </a:pathLst>
              </a:custGeom>
              <a:solidFill>
                <a:srgbClr val="EC008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66" name="Freeform 49"/>
              <p:cNvSpPr>
                <a:spLocks/>
              </p:cNvSpPr>
              <p:nvPr/>
            </p:nvSpPr>
            <p:spPr bwMode="auto">
              <a:xfrm>
                <a:off x="7720013" y="3911600"/>
                <a:ext cx="76200" cy="68262"/>
              </a:xfrm>
              <a:custGeom>
                <a:avLst/>
                <a:gdLst>
                  <a:gd name="T0" fmla="*/ 24 w 48"/>
                  <a:gd name="T1" fmla="*/ 0 h 43"/>
                  <a:gd name="T2" fmla="*/ 48 w 48"/>
                  <a:gd name="T3" fmla="*/ 43 h 43"/>
                  <a:gd name="T4" fmla="*/ 0 w 48"/>
                  <a:gd name="T5" fmla="*/ 43 h 43"/>
                  <a:gd name="T6" fmla="*/ 24 w 48"/>
                  <a:gd name="T7" fmla="*/ 0 h 43"/>
                </a:gdLst>
                <a:ahLst/>
                <a:cxnLst>
                  <a:cxn ang="0">
                    <a:pos x="T0" y="T1"/>
                  </a:cxn>
                  <a:cxn ang="0">
                    <a:pos x="T2" y="T3"/>
                  </a:cxn>
                  <a:cxn ang="0">
                    <a:pos x="T4" y="T5"/>
                  </a:cxn>
                  <a:cxn ang="0">
                    <a:pos x="T6" y="T7"/>
                  </a:cxn>
                </a:cxnLst>
                <a:rect l="0" t="0" r="r" b="b"/>
                <a:pathLst>
                  <a:path w="48" h="43">
                    <a:moveTo>
                      <a:pt x="24" y="0"/>
                    </a:moveTo>
                    <a:lnTo>
                      <a:pt x="48" y="43"/>
                    </a:lnTo>
                    <a:lnTo>
                      <a:pt x="0" y="43"/>
                    </a:lnTo>
                    <a:lnTo>
                      <a:pt x="24"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67" name="Freeform 50"/>
              <p:cNvSpPr>
                <a:spLocks/>
              </p:cNvSpPr>
              <p:nvPr/>
            </p:nvSpPr>
            <p:spPr bwMode="auto">
              <a:xfrm>
                <a:off x="7516813" y="3911600"/>
                <a:ext cx="74613" cy="68262"/>
              </a:xfrm>
              <a:custGeom>
                <a:avLst/>
                <a:gdLst>
                  <a:gd name="T0" fmla="*/ 24 w 47"/>
                  <a:gd name="T1" fmla="*/ 0 h 43"/>
                  <a:gd name="T2" fmla="*/ 47 w 47"/>
                  <a:gd name="T3" fmla="*/ 43 h 43"/>
                  <a:gd name="T4" fmla="*/ 0 w 47"/>
                  <a:gd name="T5" fmla="*/ 43 h 43"/>
                  <a:gd name="T6" fmla="*/ 24 w 47"/>
                  <a:gd name="T7" fmla="*/ 0 h 43"/>
                </a:gdLst>
                <a:ahLst/>
                <a:cxnLst>
                  <a:cxn ang="0">
                    <a:pos x="T0" y="T1"/>
                  </a:cxn>
                  <a:cxn ang="0">
                    <a:pos x="T2" y="T3"/>
                  </a:cxn>
                  <a:cxn ang="0">
                    <a:pos x="T4" y="T5"/>
                  </a:cxn>
                  <a:cxn ang="0">
                    <a:pos x="T6" y="T7"/>
                  </a:cxn>
                </a:cxnLst>
                <a:rect l="0" t="0" r="r" b="b"/>
                <a:pathLst>
                  <a:path w="47" h="43">
                    <a:moveTo>
                      <a:pt x="24" y="0"/>
                    </a:moveTo>
                    <a:lnTo>
                      <a:pt x="47" y="43"/>
                    </a:lnTo>
                    <a:lnTo>
                      <a:pt x="0" y="43"/>
                    </a:lnTo>
                    <a:lnTo>
                      <a:pt x="24"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68" name="Freeform 51"/>
              <p:cNvSpPr>
                <a:spLocks/>
              </p:cNvSpPr>
              <p:nvPr/>
            </p:nvSpPr>
            <p:spPr bwMode="auto">
              <a:xfrm>
                <a:off x="8347075" y="3716338"/>
                <a:ext cx="263525" cy="161925"/>
              </a:xfrm>
              <a:custGeom>
                <a:avLst/>
                <a:gdLst>
                  <a:gd name="T0" fmla="*/ 102 w 166"/>
                  <a:gd name="T1" fmla="*/ 0 h 102"/>
                  <a:gd name="T2" fmla="*/ 0 w 166"/>
                  <a:gd name="T3" fmla="*/ 102 h 102"/>
                  <a:gd name="T4" fmla="*/ 166 w 166"/>
                  <a:gd name="T5" fmla="*/ 102 h 102"/>
                  <a:gd name="T6" fmla="*/ 102 w 166"/>
                  <a:gd name="T7" fmla="*/ 0 h 102"/>
                </a:gdLst>
                <a:ahLst/>
                <a:cxnLst>
                  <a:cxn ang="0">
                    <a:pos x="T0" y="T1"/>
                  </a:cxn>
                  <a:cxn ang="0">
                    <a:pos x="T2" y="T3"/>
                  </a:cxn>
                  <a:cxn ang="0">
                    <a:pos x="T4" y="T5"/>
                  </a:cxn>
                  <a:cxn ang="0">
                    <a:pos x="T6" y="T7"/>
                  </a:cxn>
                </a:cxnLst>
                <a:rect l="0" t="0" r="r" b="b"/>
                <a:pathLst>
                  <a:path w="166" h="102">
                    <a:moveTo>
                      <a:pt x="102" y="0"/>
                    </a:moveTo>
                    <a:lnTo>
                      <a:pt x="0" y="102"/>
                    </a:lnTo>
                    <a:lnTo>
                      <a:pt x="166" y="102"/>
                    </a:lnTo>
                    <a:lnTo>
                      <a:pt x="102"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69" name="Freeform 52"/>
              <p:cNvSpPr>
                <a:spLocks/>
              </p:cNvSpPr>
              <p:nvPr/>
            </p:nvSpPr>
            <p:spPr bwMode="auto">
              <a:xfrm>
                <a:off x="8577263" y="4144963"/>
                <a:ext cx="263525" cy="161925"/>
              </a:xfrm>
              <a:custGeom>
                <a:avLst/>
                <a:gdLst>
                  <a:gd name="T0" fmla="*/ 102 w 166"/>
                  <a:gd name="T1" fmla="*/ 0 h 102"/>
                  <a:gd name="T2" fmla="*/ 0 w 166"/>
                  <a:gd name="T3" fmla="*/ 102 h 102"/>
                  <a:gd name="T4" fmla="*/ 166 w 166"/>
                  <a:gd name="T5" fmla="*/ 102 h 102"/>
                  <a:gd name="T6" fmla="*/ 102 w 166"/>
                  <a:gd name="T7" fmla="*/ 0 h 102"/>
                </a:gdLst>
                <a:ahLst/>
                <a:cxnLst>
                  <a:cxn ang="0">
                    <a:pos x="T0" y="T1"/>
                  </a:cxn>
                  <a:cxn ang="0">
                    <a:pos x="T2" y="T3"/>
                  </a:cxn>
                  <a:cxn ang="0">
                    <a:pos x="T4" y="T5"/>
                  </a:cxn>
                  <a:cxn ang="0">
                    <a:pos x="T6" y="T7"/>
                  </a:cxn>
                </a:cxnLst>
                <a:rect l="0" t="0" r="r" b="b"/>
                <a:pathLst>
                  <a:path w="166" h="102">
                    <a:moveTo>
                      <a:pt x="102" y="0"/>
                    </a:moveTo>
                    <a:lnTo>
                      <a:pt x="0" y="102"/>
                    </a:lnTo>
                    <a:lnTo>
                      <a:pt x="166" y="102"/>
                    </a:lnTo>
                    <a:lnTo>
                      <a:pt x="102"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70" name="Oval 65"/>
              <p:cNvSpPr>
                <a:spLocks noChangeArrowheads="1"/>
              </p:cNvSpPr>
              <p:nvPr/>
            </p:nvSpPr>
            <p:spPr bwMode="auto">
              <a:xfrm>
                <a:off x="8815388" y="2362200"/>
                <a:ext cx="112713" cy="112712"/>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71" name="Oval 73"/>
              <p:cNvSpPr>
                <a:spLocks noChangeArrowheads="1"/>
              </p:cNvSpPr>
              <p:nvPr/>
            </p:nvSpPr>
            <p:spPr bwMode="auto">
              <a:xfrm>
                <a:off x="8893175" y="2295525"/>
                <a:ext cx="34925" cy="33337"/>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72" name="Oval 74"/>
              <p:cNvSpPr>
                <a:spLocks noChangeArrowheads="1"/>
              </p:cNvSpPr>
              <p:nvPr/>
            </p:nvSpPr>
            <p:spPr bwMode="auto">
              <a:xfrm>
                <a:off x="8991600" y="2295525"/>
                <a:ext cx="38100" cy="33337"/>
              </a:xfrm>
              <a:prstGeom prst="ellipse">
                <a:avLst/>
              </a:pr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73" name="Freeform 79"/>
              <p:cNvSpPr>
                <a:spLocks/>
              </p:cNvSpPr>
              <p:nvPr/>
            </p:nvSpPr>
            <p:spPr bwMode="auto">
              <a:xfrm>
                <a:off x="8821738" y="2370138"/>
                <a:ext cx="98425" cy="101600"/>
              </a:xfrm>
              <a:custGeom>
                <a:avLst/>
                <a:gdLst>
                  <a:gd name="T0" fmla="*/ 25 w 26"/>
                  <a:gd name="T1" fmla="*/ 9 h 27"/>
                  <a:gd name="T2" fmla="*/ 17 w 26"/>
                  <a:gd name="T3" fmla="*/ 9 h 27"/>
                  <a:gd name="T4" fmla="*/ 17 w 26"/>
                  <a:gd name="T5" fmla="*/ 1 h 27"/>
                  <a:gd name="T6" fmla="*/ 16 w 26"/>
                  <a:gd name="T7" fmla="*/ 0 h 27"/>
                  <a:gd name="T8" fmla="*/ 10 w 26"/>
                  <a:gd name="T9" fmla="*/ 0 h 27"/>
                  <a:gd name="T10" fmla="*/ 8 w 26"/>
                  <a:gd name="T11" fmla="*/ 1 h 27"/>
                  <a:gd name="T12" fmla="*/ 8 w 26"/>
                  <a:gd name="T13" fmla="*/ 9 h 27"/>
                  <a:gd name="T14" fmla="*/ 1 w 26"/>
                  <a:gd name="T15" fmla="*/ 9 h 27"/>
                  <a:gd name="T16" fmla="*/ 0 w 26"/>
                  <a:gd name="T17" fmla="*/ 10 h 27"/>
                  <a:gd name="T18" fmla="*/ 0 w 26"/>
                  <a:gd name="T19" fmla="*/ 17 h 27"/>
                  <a:gd name="T20" fmla="*/ 1 w 26"/>
                  <a:gd name="T21" fmla="*/ 18 h 27"/>
                  <a:gd name="T22" fmla="*/ 8 w 26"/>
                  <a:gd name="T23" fmla="*/ 18 h 27"/>
                  <a:gd name="T24" fmla="*/ 8 w 26"/>
                  <a:gd name="T25" fmla="*/ 25 h 27"/>
                  <a:gd name="T26" fmla="*/ 10 w 26"/>
                  <a:gd name="T27" fmla="*/ 27 h 27"/>
                  <a:gd name="T28" fmla="*/ 16 w 26"/>
                  <a:gd name="T29" fmla="*/ 27 h 27"/>
                  <a:gd name="T30" fmla="*/ 17 w 26"/>
                  <a:gd name="T31" fmla="*/ 25 h 27"/>
                  <a:gd name="T32" fmla="*/ 17 w 26"/>
                  <a:gd name="T33" fmla="*/ 18 h 27"/>
                  <a:gd name="T34" fmla="*/ 25 w 26"/>
                  <a:gd name="T35" fmla="*/ 18 h 27"/>
                  <a:gd name="T36" fmla="*/ 26 w 26"/>
                  <a:gd name="T37" fmla="*/ 17 h 27"/>
                  <a:gd name="T38" fmla="*/ 26 w 26"/>
                  <a:gd name="T39" fmla="*/ 10 h 27"/>
                  <a:gd name="T40" fmla="*/ 25 w 26"/>
                  <a:gd name="T41" fmla="*/ 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27">
                    <a:moveTo>
                      <a:pt x="25" y="9"/>
                    </a:moveTo>
                    <a:cubicBezTo>
                      <a:pt x="17" y="9"/>
                      <a:pt x="17" y="9"/>
                      <a:pt x="17" y="9"/>
                    </a:cubicBezTo>
                    <a:cubicBezTo>
                      <a:pt x="17" y="1"/>
                      <a:pt x="17" y="1"/>
                      <a:pt x="17" y="1"/>
                    </a:cubicBezTo>
                    <a:cubicBezTo>
                      <a:pt x="17" y="1"/>
                      <a:pt x="17" y="0"/>
                      <a:pt x="16" y="0"/>
                    </a:cubicBezTo>
                    <a:cubicBezTo>
                      <a:pt x="10" y="0"/>
                      <a:pt x="10" y="0"/>
                      <a:pt x="10" y="0"/>
                    </a:cubicBezTo>
                    <a:cubicBezTo>
                      <a:pt x="9" y="0"/>
                      <a:pt x="8" y="1"/>
                      <a:pt x="8" y="1"/>
                    </a:cubicBezTo>
                    <a:cubicBezTo>
                      <a:pt x="8" y="9"/>
                      <a:pt x="8" y="9"/>
                      <a:pt x="8" y="9"/>
                    </a:cubicBezTo>
                    <a:cubicBezTo>
                      <a:pt x="1" y="9"/>
                      <a:pt x="1" y="9"/>
                      <a:pt x="1" y="9"/>
                    </a:cubicBezTo>
                    <a:cubicBezTo>
                      <a:pt x="0" y="9"/>
                      <a:pt x="0" y="9"/>
                      <a:pt x="0" y="10"/>
                    </a:cubicBezTo>
                    <a:cubicBezTo>
                      <a:pt x="0" y="17"/>
                      <a:pt x="0" y="17"/>
                      <a:pt x="0" y="17"/>
                    </a:cubicBezTo>
                    <a:cubicBezTo>
                      <a:pt x="0" y="17"/>
                      <a:pt x="0" y="18"/>
                      <a:pt x="1" y="18"/>
                    </a:cubicBezTo>
                    <a:cubicBezTo>
                      <a:pt x="8" y="18"/>
                      <a:pt x="8" y="18"/>
                      <a:pt x="8" y="18"/>
                    </a:cubicBezTo>
                    <a:cubicBezTo>
                      <a:pt x="8" y="25"/>
                      <a:pt x="8" y="25"/>
                      <a:pt x="8" y="25"/>
                    </a:cubicBezTo>
                    <a:cubicBezTo>
                      <a:pt x="8" y="26"/>
                      <a:pt x="9" y="27"/>
                      <a:pt x="10" y="27"/>
                    </a:cubicBezTo>
                    <a:cubicBezTo>
                      <a:pt x="16" y="27"/>
                      <a:pt x="16" y="27"/>
                      <a:pt x="16" y="27"/>
                    </a:cubicBezTo>
                    <a:cubicBezTo>
                      <a:pt x="17" y="27"/>
                      <a:pt x="17" y="26"/>
                      <a:pt x="17" y="25"/>
                    </a:cubicBezTo>
                    <a:cubicBezTo>
                      <a:pt x="17" y="18"/>
                      <a:pt x="17" y="18"/>
                      <a:pt x="17" y="18"/>
                    </a:cubicBezTo>
                    <a:cubicBezTo>
                      <a:pt x="25" y="18"/>
                      <a:pt x="25" y="18"/>
                      <a:pt x="25" y="18"/>
                    </a:cubicBezTo>
                    <a:cubicBezTo>
                      <a:pt x="26" y="18"/>
                      <a:pt x="26" y="17"/>
                      <a:pt x="26" y="17"/>
                    </a:cubicBezTo>
                    <a:cubicBezTo>
                      <a:pt x="26" y="10"/>
                      <a:pt x="26" y="10"/>
                      <a:pt x="26" y="10"/>
                    </a:cubicBezTo>
                    <a:cubicBezTo>
                      <a:pt x="26" y="9"/>
                      <a:pt x="26" y="9"/>
                      <a:pt x="25" y="9"/>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74" name="Freeform 81"/>
              <p:cNvSpPr>
                <a:spLocks/>
              </p:cNvSpPr>
              <p:nvPr/>
            </p:nvSpPr>
            <p:spPr bwMode="auto">
              <a:xfrm>
                <a:off x="8785225" y="2298700"/>
                <a:ext cx="134938" cy="357187"/>
              </a:xfrm>
              <a:custGeom>
                <a:avLst/>
                <a:gdLst>
                  <a:gd name="T0" fmla="*/ 36 w 36"/>
                  <a:gd name="T1" fmla="*/ 18 h 95"/>
                  <a:gd name="T2" fmla="*/ 18 w 36"/>
                  <a:gd name="T3" fmla="*/ 0 h 95"/>
                  <a:gd name="T4" fmla="*/ 18 w 36"/>
                  <a:gd name="T5" fmla="*/ 0 h 95"/>
                  <a:gd name="T6" fmla="*/ 0 w 36"/>
                  <a:gd name="T7" fmla="*/ 18 h 95"/>
                  <a:gd name="T8" fmla="*/ 0 w 36"/>
                  <a:gd name="T9" fmla="*/ 77 h 95"/>
                  <a:gd name="T10" fmla="*/ 18 w 36"/>
                  <a:gd name="T11" fmla="*/ 95 h 95"/>
                  <a:gd name="T12" fmla="*/ 18 w 36"/>
                  <a:gd name="T13" fmla="*/ 95 h 95"/>
                  <a:gd name="T14" fmla="*/ 36 w 36"/>
                  <a:gd name="T15" fmla="*/ 77 h 95"/>
                  <a:gd name="T16" fmla="*/ 36 w 36"/>
                  <a:gd name="T17" fmla="*/ 1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5">
                    <a:moveTo>
                      <a:pt x="36" y="18"/>
                    </a:moveTo>
                    <a:cubicBezTo>
                      <a:pt x="36" y="8"/>
                      <a:pt x="28" y="0"/>
                      <a:pt x="18" y="0"/>
                    </a:cubicBezTo>
                    <a:cubicBezTo>
                      <a:pt x="18" y="0"/>
                      <a:pt x="18" y="0"/>
                      <a:pt x="18" y="0"/>
                    </a:cubicBezTo>
                    <a:cubicBezTo>
                      <a:pt x="8" y="0"/>
                      <a:pt x="0" y="8"/>
                      <a:pt x="0" y="18"/>
                    </a:cubicBezTo>
                    <a:cubicBezTo>
                      <a:pt x="0" y="77"/>
                      <a:pt x="0" y="77"/>
                      <a:pt x="0" y="77"/>
                    </a:cubicBezTo>
                    <a:cubicBezTo>
                      <a:pt x="0" y="87"/>
                      <a:pt x="8" y="95"/>
                      <a:pt x="18" y="95"/>
                    </a:cubicBezTo>
                    <a:cubicBezTo>
                      <a:pt x="18" y="95"/>
                      <a:pt x="18" y="95"/>
                      <a:pt x="18" y="95"/>
                    </a:cubicBezTo>
                    <a:cubicBezTo>
                      <a:pt x="28" y="95"/>
                      <a:pt x="36" y="87"/>
                      <a:pt x="36" y="77"/>
                    </a:cubicBezTo>
                    <a:lnTo>
                      <a:pt x="36" y="18"/>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75" name="Freeform 82"/>
              <p:cNvSpPr>
                <a:spLocks/>
              </p:cNvSpPr>
              <p:nvPr/>
            </p:nvSpPr>
            <p:spPr bwMode="auto">
              <a:xfrm>
                <a:off x="8018463" y="2227263"/>
                <a:ext cx="136525" cy="354012"/>
              </a:xfrm>
              <a:custGeom>
                <a:avLst/>
                <a:gdLst>
                  <a:gd name="T0" fmla="*/ 36 w 36"/>
                  <a:gd name="T1" fmla="*/ 18 h 94"/>
                  <a:gd name="T2" fmla="*/ 18 w 36"/>
                  <a:gd name="T3" fmla="*/ 0 h 94"/>
                  <a:gd name="T4" fmla="*/ 18 w 36"/>
                  <a:gd name="T5" fmla="*/ 0 h 94"/>
                  <a:gd name="T6" fmla="*/ 0 w 36"/>
                  <a:gd name="T7" fmla="*/ 18 h 94"/>
                  <a:gd name="T8" fmla="*/ 0 w 36"/>
                  <a:gd name="T9" fmla="*/ 76 h 94"/>
                  <a:gd name="T10" fmla="*/ 18 w 36"/>
                  <a:gd name="T11" fmla="*/ 94 h 94"/>
                  <a:gd name="T12" fmla="*/ 18 w 36"/>
                  <a:gd name="T13" fmla="*/ 94 h 94"/>
                  <a:gd name="T14" fmla="*/ 36 w 36"/>
                  <a:gd name="T15" fmla="*/ 76 h 94"/>
                  <a:gd name="T16" fmla="*/ 36 w 36"/>
                  <a:gd name="T17" fmla="*/ 1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4">
                    <a:moveTo>
                      <a:pt x="36" y="18"/>
                    </a:moveTo>
                    <a:cubicBezTo>
                      <a:pt x="36" y="8"/>
                      <a:pt x="28" y="0"/>
                      <a:pt x="18" y="0"/>
                    </a:cubicBezTo>
                    <a:cubicBezTo>
                      <a:pt x="18" y="0"/>
                      <a:pt x="18" y="0"/>
                      <a:pt x="18" y="0"/>
                    </a:cubicBezTo>
                    <a:cubicBezTo>
                      <a:pt x="8" y="0"/>
                      <a:pt x="0" y="8"/>
                      <a:pt x="0" y="18"/>
                    </a:cubicBezTo>
                    <a:cubicBezTo>
                      <a:pt x="0" y="76"/>
                      <a:pt x="0" y="76"/>
                      <a:pt x="0" y="76"/>
                    </a:cubicBezTo>
                    <a:cubicBezTo>
                      <a:pt x="0" y="86"/>
                      <a:pt x="8" y="94"/>
                      <a:pt x="18" y="94"/>
                    </a:cubicBezTo>
                    <a:cubicBezTo>
                      <a:pt x="18" y="94"/>
                      <a:pt x="18" y="94"/>
                      <a:pt x="18" y="94"/>
                    </a:cubicBezTo>
                    <a:cubicBezTo>
                      <a:pt x="28" y="94"/>
                      <a:pt x="36" y="86"/>
                      <a:pt x="36" y="76"/>
                    </a:cubicBezTo>
                    <a:lnTo>
                      <a:pt x="36" y="1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76" name="Freeform 83"/>
              <p:cNvSpPr>
                <a:spLocks/>
              </p:cNvSpPr>
              <p:nvPr/>
            </p:nvSpPr>
            <p:spPr bwMode="auto">
              <a:xfrm>
                <a:off x="7629525" y="2290763"/>
                <a:ext cx="136525" cy="365125"/>
              </a:xfrm>
              <a:custGeom>
                <a:avLst/>
                <a:gdLst>
                  <a:gd name="T0" fmla="*/ 36 w 36"/>
                  <a:gd name="T1" fmla="*/ 97 h 97"/>
                  <a:gd name="T2" fmla="*/ 36 w 36"/>
                  <a:gd name="T3" fmla="*/ 18 h 97"/>
                  <a:gd name="T4" fmla="*/ 18 w 36"/>
                  <a:gd name="T5" fmla="*/ 0 h 97"/>
                  <a:gd name="T6" fmla="*/ 0 w 36"/>
                  <a:gd name="T7" fmla="*/ 18 h 97"/>
                  <a:gd name="T8" fmla="*/ 0 w 36"/>
                  <a:gd name="T9" fmla="*/ 97 h 97"/>
                  <a:gd name="T10" fmla="*/ 36 w 36"/>
                  <a:gd name="T11" fmla="*/ 97 h 97"/>
                </a:gdLst>
                <a:ahLst/>
                <a:cxnLst>
                  <a:cxn ang="0">
                    <a:pos x="T0" y="T1"/>
                  </a:cxn>
                  <a:cxn ang="0">
                    <a:pos x="T2" y="T3"/>
                  </a:cxn>
                  <a:cxn ang="0">
                    <a:pos x="T4" y="T5"/>
                  </a:cxn>
                  <a:cxn ang="0">
                    <a:pos x="T6" y="T7"/>
                  </a:cxn>
                  <a:cxn ang="0">
                    <a:pos x="T8" y="T9"/>
                  </a:cxn>
                  <a:cxn ang="0">
                    <a:pos x="T10" y="T11"/>
                  </a:cxn>
                </a:cxnLst>
                <a:rect l="0" t="0" r="r" b="b"/>
                <a:pathLst>
                  <a:path w="36" h="97">
                    <a:moveTo>
                      <a:pt x="36" y="97"/>
                    </a:moveTo>
                    <a:cubicBezTo>
                      <a:pt x="36" y="18"/>
                      <a:pt x="36" y="18"/>
                      <a:pt x="36" y="18"/>
                    </a:cubicBezTo>
                    <a:cubicBezTo>
                      <a:pt x="36" y="8"/>
                      <a:pt x="28" y="0"/>
                      <a:pt x="18" y="0"/>
                    </a:cubicBezTo>
                    <a:cubicBezTo>
                      <a:pt x="8" y="0"/>
                      <a:pt x="0" y="8"/>
                      <a:pt x="0" y="18"/>
                    </a:cubicBezTo>
                    <a:cubicBezTo>
                      <a:pt x="0" y="97"/>
                      <a:pt x="0" y="97"/>
                      <a:pt x="0" y="97"/>
                    </a:cubicBezTo>
                    <a:lnTo>
                      <a:pt x="36" y="97"/>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77" name="Freeform 84"/>
              <p:cNvSpPr>
                <a:spLocks/>
              </p:cNvSpPr>
              <p:nvPr/>
            </p:nvSpPr>
            <p:spPr bwMode="auto">
              <a:xfrm>
                <a:off x="7886700" y="2159000"/>
                <a:ext cx="134938" cy="357187"/>
              </a:xfrm>
              <a:custGeom>
                <a:avLst/>
                <a:gdLst>
                  <a:gd name="T0" fmla="*/ 36 w 36"/>
                  <a:gd name="T1" fmla="*/ 18 h 95"/>
                  <a:gd name="T2" fmla="*/ 18 w 36"/>
                  <a:gd name="T3" fmla="*/ 0 h 95"/>
                  <a:gd name="T4" fmla="*/ 18 w 36"/>
                  <a:gd name="T5" fmla="*/ 0 h 95"/>
                  <a:gd name="T6" fmla="*/ 0 w 36"/>
                  <a:gd name="T7" fmla="*/ 18 h 95"/>
                  <a:gd name="T8" fmla="*/ 0 w 36"/>
                  <a:gd name="T9" fmla="*/ 77 h 95"/>
                  <a:gd name="T10" fmla="*/ 18 w 36"/>
                  <a:gd name="T11" fmla="*/ 95 h 95"/>
                  <a:gd name="T12" fmla="*/ 18 w 36"/>
                  <a:gd name="T13" fmla="*/ 95 h 95"/>
                  <a:gd name="T14" fmla="*/ 36 w 36"/>
                  <a:gd name="T15" fmla="*/ 77 h 95"/>
                  <a:gd name="T16" fmla="*/ 36 w 36"/>
                  <a:gd name="T17" fmla="*/ 1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95">
                    <a:moveTo>
                      <a:pt x="36" y="18"/>
                    </a:moveTo>
                    <a:cubicBezTo>
                      <a:pt x="36" y="8"/>
                      <a:pt x="28" y="0"/>
                      <a:pt x="18" y="0"/>
                    </a:cubicBezTo>
                    <a:cubicBezTo>
                      <a:pt x="18" y="0"/>
                      <a:pt x="18" y="0"/>
                      <a:pt x="18" y="0"/>
                    </a:cubicBezTo>
                    <a:cubicBezTo>
                      <a:pt x="8" y="0"/>
                      <a:pt x="0" y="8"/>
                      <a:pt x="0" y="18"/>
                    </a:cubicBezTo>
                    <a:cubicBezTo>
                      <a:pt x="0" y="77"/>
                      <a:pt x="0" y="77"/>
                      <a:pt x="0" y="77"/>
                    </a:cubicBezTo>
                    <a:cubicBezTo>
                      <a:pt x="0" y="87"/>
                      <a:pt x="8" y="95"/>
                      <a:pt x="18" y="95"/>
                    </a:cubicBezTo>
                    <a:cubicBezTo>
                      <a:pt x="18" y="95"/>
                      <a:pt x="18" y="95"/>
                      <a:pt x="18" y="95"/>
                    </a:cubicBezTo>
                    <a:cubicBezTo>
                      <a:pt x="28" y="95"/>
                      <a:pt x="36" y="87"/>
                      <a:pt x="36" y="77"/>
                    </a:cubicBezTo>
                    <a:lnTo>
                      <a:pt x="36" y="1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sp>
            <p:nvSpPr>
              <p:cNvPr id="78" name="Freeform 85"/>
              <p:cNvSpPr>
                <a:spLocks/>
              </p:cNvSpPr>
              <p:nvPr/>
            </p:nvSpPr>
            <p:spPr bwMode="auto">
              <a:xfrm>
                <a:off x="7750175" y="2227263"/>
                <a:ext cx="139700" cy="354012"/>
              </a:xfrm>
              <a:custGeom>
                <a:avLst/>
                <a:gdLst>
                  <a:gd name="T0" fmla="*/ 37 w 37"/>
                  <a:gd name="T1" fmla="*/ 18 h 94"/>
                  <a:gd name="T2" fmla="*/ 18 w 37"/>
                  <a:gd name="T3" fmla="*/ 0 h 94"/>
                  <a:gd name="T4" fmla="*/ 18 w 37"/>
                  <a:gd name="T5" fmla="*/ 0 h 94"/>
                  <a:gd name="T6" fmla="*/ 0 w 37"/>
                  <a:gd name="T7" fmla="*/ 18 h 94"/>
                  <a:gd name="T8" fmla="*/ 0 w 37"/>
                  <a:gd name="T9" fmla="*/ 76 h 94"/>
                  <a:gd name="T10" fmla="*/ 18 w 37"/>
                  <a:gd name="T11" fmla="*/ 94 h 94"/>
                  <a:gd name="T12" fmla="*/ 18 w 37"/>
                  <a:gd name="T13" fmla="*/ 94 h 94"/>
                  <a:gd name="T14" fmla="*/ 37 w 37"/>
                  <a:gd name="T15" fmla="*/ 76 h 94"/>
                  <a:gd name="T16" fmla="*/ 37 w 37"/>
                  <a:gd name="T17" fmla="*/ 1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94">
                    <a:moveTo>
                      <a:pt x="37" y="18"/>
                    </a:moveTo>
                    <a:cubicBezTo>
                      <a:pt x="37" y="8"/>
                      <a:pt x="28" y="0"/>
                      <a:pt x="18" y="0"/>
                    </a:cubicBezTo>
                    <a:cubicBezTo>
                      <a:pt x="18" y="0"/>
                      <a:pt x="18" y="0"/>
                      <a:pt x="18" y="0"/>
                    </a:cubicBezTo>
                    <a:cubicBezTo>
                      <a:pt x="8" y="0"/>
                      <a:pt x="0" y="8"/>
                      <a:pt x="0" y="18"/>
                    </a:cubicBezTo>
                    <a:cubicBezTo>
                      <a:pt x="0" y="76"/>
                      <a:pt x="0" y="76"/>
                      <a:pt x="0" y="76"/>
                    </a:cubicBezTo>
                    <a:cubicBezTo>
                      <a:pt x="0" y="86"/>
                      <a:pt x="8" y="94"/>
                      <a:pt x="18" y="94"/>
                    </a:cubicBezTo>
                    <a:cubicBezTo>
                      <a:pt x="18" y="94"/>
                      <a:pt x="18" y="94"/>
                      <a:pt x="18" y="94"/>
                    </a:cubicBezTo>
                    <a:cubicBezTo>
                      <a:pt x="28" y="94"/>
                      <a:pt x="37" y="86"/>
                      <a:pt x="37" y="76"/>
                    </a:cubicBezTo>
                    <a:lnTo>
                      <a:pt x="37" y="18"/>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19" tIns="44810" rIns="89619" bIns="44810" numCol="1" anchor="t" anchorCtr="0" compatLnSpc="1">
                <a:prstTxWarp prst="textNoShape">
                  <a:avLst/>
                </a:prstTxWarp>
              </a:bodyPr>
              <a:lstStyle/>
              <a:p>
                <a:pPr defTabSz="896203"/>
                <a:endParaRPr lang="en-US" sz="1764" kern="0">
                  <a:solidFill>
                    <a:srgbClr val="404040"/>
                  </a:solidFill>
                </a:endParaRPr>
              </a:p>
            </p:txBody>
          </p:sp>
        </p:grpSp>
        <p:pic>
          <p:nvPicPr>
            <p:cNvPr id="79" name="Picture 78"/>
            <p:cNvPicPr>
              <a:picLocks noChangeAspect="1"/>
            </p:cNvPicPr>
            <p:nvPr/>
          </p:nvPicPr>
          <p:blipFill>
            <a:blip r:embed="rId3"/>
            <a:stretch>
              <a:fillRect/>
            </a:stretch>
          </p:blipFill>
          <p:spPr>
            <a:xfrm>
              <a:off x="1189037" y="2735262"/>
              <a:ext cx="765000" cy="990000"/>
            </a:xfrm>
            <a:prstGeom prst="rect">
              <a:avLst/>
            </a:prstGeom>
          </p:spPr>
        </p:pic>
      </p:grpSp>
      <p:grpSp>
        <p:nvGrpSpPr>
          <p:cNvPr id="49" name="Group 48"/>
          <p:cNvGrpSpPr/>
          <p:nvPr/>
        </p:nvGrpSpPr>
        <p:grpSpPr>
          <a:xfrm>
            <a:off x="4089814" y="1387507"/>
            <a:ext cx="4041086" cy="4478015"/>
            <a:chOff x="4172910" y="1414291"/>
            <a:chExt cx="4123192" cy="4568998"/>
          </a:xfrm>
        </p:grpSpPr>
        <p:sp>
          <p:nvSpPr>
            <p:cNvPr id="39" name="Text Placeholder 5"/>
            <p:cNvSpPr txBox="1">
              <a:spLocks/>
            </p:cNvSpPr>
            <p:nvPr/>
          </p:nvSpPr>
          <p:spPr>
            <a:xfrm>
              <a:off x="4172910" y="1414291"/>
              <a:ext cx="4088894" cy="4565870"/>
            </a:xfrm>
            <a:prstGeom prst="rect">
              <a:avLst/>
            </a:prstGeom>
            <a:solidFill>
              <a:srgbClr val="8D2376"/>
            </a:solidFill>
          </p:spPr>
          <p:txBody>
            <a:bodyPr wrap="square" tIns="143366" bIns="143366">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defTabSz="392268">
                <a:spcBef>
                  <a:spcPts val="882"/>
                </a:spcBef>
                <a:buClr>
                  <a:srgbClr val="616161"/>
                </a:buClr>
                <a:defRPr/>
              </a:pPr>
              <a:r>
                <a:rPr lang="en-US" sz="3199"/>
                <a:t> </a:t>
              </a:r>
              <a:endParaRPr lang="en-US" sz="3199" dirty="0"/>
            </a:p>
          </p:txBody>
        </p:sp>
        <p:sp>
          <p:nvSpPr>
            <p:cNvPr id="40" name="TextBox 39"/>
            <p:cNvSpPr txBox="1"/>
            <p:nvPr/>
          </p:nvSpPr>
          <p:spPr>
            <a:xfrm>
              <a:off x="4172910" y="5084942"/>
              <a:ext cx="4123192" cy="895219"/>
            </a:xfrm>
            <a:prstGeom prst="rect">
              <a:avLst/>
            </a:prstGeom>
            <a:noFill/>
          </p:spPr>
          <p:txBody>
            <a:bodyPr wrap="square" lIns="179238" tIns="194993" rIns="89619" bIns="243742" rtlCol="0">
              <a:spAutoFit/>
            </a:bodyPr>
            <a:lstStyle>
              <a:defPPr>
                <a:defRPr lang="en-US"/>
              </a:defPPr>
              <a:lvl1pPr>
                <a:lnSpc>
                  <a:spcPct val="90000"/>
                </a:lnSpc>
                <a:defRPr sz="3600">
                  <a:solidFill>
                    <a:srgbClr val="FFFFFF"/>
                  </a:solidFill>
                  <a:latin typeface="Segoe UI Light"/>
                </a:defRPr>
              </a:lvl1pPr>
            </a:lstStyle>
            <a:p>
              <a:pPr defTabSz="913774">
                <a:defRPr/>
              </a:pPr>
              <a:r>
                <a:rPr lang="en-US" sz="3136" kern="0" dirty="0" err="1">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rPr>
                <a:t>Demoras</a:t>
              </a:r>
              <a:endParaRPr lang="es-ES" sz="3136"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endParaRPr>
            </a:p>
          </p:txBody>
        </p:sp>
        <p:pic>
          <p:nvPicPr>
            <p:cNvPr id="80" name="Picture 79"/>
            <p:cNvPicPr>
              <a:picLocks noChangeAspect="1"/>
            </p:cNvPicPr>
            <p:nvPr/>
          </p:nvPicPr>
          <p:blipFill>
            <a:blip r:embed="rId4"/>
            <a:stretch>
              <a:fillRect/>
            </a:stretch>
          </p:blipFill>
          <p:spPr>
            <a:xfrm>
              <a:off x="5806529" y="2057400"/>
              <a:ext cx="2176153" cy="1632115"/>
            </a:xfrm>
            <a:prstGeom prst="rect">
              <a:avLst/>
            </a:prstGeom>
          </p:spPr>
        </p:pic>
        <p:pic>
          <p:nvPicPr>
            <p:cNvPr id="81" name="Picture 80"/>
            <p:cNvPicPr>
              <a:picLocks noChangeAspect="1"/>
            </p:cNvPicPr>
            <p:nvPr/>
          </p:nvPicPr>
          <p:blipFill>
            <a:blip r:embed="rId5"/>
            <a:stretch>
              <a:fillRect/>
            </a:stretch>
          </p:blipFill>
          <p:spPr>
            <a:xfrm>
              <a:off x="6330830" y="2625429"/>
              <a:ext cx="817224" cy="854372"/>
            </a:xfrm>
            <a:prstGeom prst="rect">
              <a:avLst/>
            </a:prstGeom>
          </p:spPr>
        </p:pic>
        <p:pic>
          <p:nvPicPr>
            <p:cNvPr id="82" name="Picture 81"/>
            <p:cNvPicPr>
              <a:picLocks noChangeAspect="1"/>
            </p:cNvPicPr>
            <p:nvPr/>
          </p:nvPicPr>
          <p:blipFill>
            <a:blip r:embed="rId5"/>
            <a:stretch>
              <a:fillRect/>
            </a:stretch>
          </p:blipFill>
          <p:spPr>
            <a:xfrm>
              <a:off x="6969694" y="3367299"/>
              <a:ext cx="557080" cy="582402"/>
            </a:xfrm>
            <a:prstGeom prst="rect">
              <a:avLst/>
            </a:prstGeom>
          </p:spPr>
        </p:pic>
        <p:pic>
          <p:nvPicPr>
            <p:cNvPr id="83" name="Picture 82"/>
            <p:cNvPicPr>
              <a:picLocks noChangeAspect="1"/>
            </p:cNvPicPr>
            <p:nvPr/>
          </p:nvPicPr>
          <p:blipFill>
            <a:blip r:embed="rId6"/>
            <a:stretch>
              <a:fillRect/>
            </a:stretch>
          </p:blipFill>
          <p:spPr>
            <a:xfrm>
              <a:off x="5420781" y="5016500"/>
              <a:ext cx="2843497" cy="966789"/>
            </a:xfrm>
            <a:prstGeom prst="rect">
              <a:avLst/>
            </a:prstGeom>
          </p:spPr>
        </p:pic>
        <p:pic>
          <p:nvPicPr>
            <p:cNvPr id="84" name="Picture 83"/>
            <p:cNvPicPr>
              <a:picLocks noChangeAspect="1"/>
            </p:cNvPicPr>
            <p:nvPr/>
          </p:nvPicPr>
          <p:blipFill>
            <a:blip r:embed="rId7"/>
            <a:stretch>
              <a:fillRect/>
            </a:stretch>
          </p:blipFill>
          <p:spPr>
            <a:xfrm>
              <a:off x="5637626" y="4081251"/>
              <a:ext cx="1478619" cy="838832"/>
            </a:xfrm>
            <a:prstGeom prst="rect">
              <a:avLst/>
            </a:prstGeom>
          </p:spPr>
        </p:pic>
      </p:grpSp>
      <p:grpSp>
        <p:nvGrpSpPr>
          <p:cNvPr id="89" name="Group 88"/>
          <p:cNvGrpSpPr/>
          <p:nvPr/>
        </p:nvGrpSpPr>
        <p:grpSpPr>
          <a:xfrm>
            <a:off x="8179693" y="1316309"/>
            <a:ext cx="4395067" cy="4791798"/>
            <a:chOff x="8345886" y="1341649"/>
            <a:chExt cx="4484365" cy="4889165"/>
          </a:xfrm>
        </p:grpSpPr>
        <p:sp>
          <p:nvSpPr>
            <p:cNvPr id="43" name="Text Placeholder 5"/>
            <p:cNvSpPr txBox="1">
              <a:spLocks/>
            </p:cNvSpPr>
            <p:nvPr/>
          </p:nvSpPr>
          <p:spPr>
            <a:xfrm>
              <a:off x="8346699" y="1414289"/>
              <a:ext cx="4088894" cy="4565870"/>
            </a:xfrm>
            <a:prstGeom prst="rect">
              <a:avLst/>
            </a:prstGeom>
            <a:solidFill>
              <a:srgbClr val="2BB8EB"/>
            </a:solidFill>
          </p:spPr>
          <p:txBody>
            <a:bodyPr wrap="square" tIns="143366" bIns="143366">
              <a:noAutofit/>
            </a:bodyPr>
            <a:lstStyle>
              <a:lvl1pPr marL="0" marR="0" indent="0" algn="l" defTabSz="400233" rtl="0" eaLnBrk="1" fontAlgn="auto" latinLnBrk="0" hangingPunct="1">
                <a:lnSpc>
                  <a:spcPct val="100000"/>
                </a:lnSpc>
                <a:spcBef>
                  <a:spcPts val="900"/>
                </a:spcBef>
                <a:spcAft>
                  <a:spcPts val="0"/>
                </a:spcAft>
                <a:buClr>
                  <a:schemeClr val="tx1"/>
                </a:buClr>
                <a:buSzTx/>
                <a:buFont typeface="Wingdings" pitchFamily="2" charset="2"/>
                <a:buNone/>
                <a:tabLst/>
                <a:defRPr sz="2400" kern="1200" spc="0" baseline="0">
                  <a:solidFill>
                    <a:srgbClr val="FFFFFF"/>
                  </a:solidFill>
                  <a:latin typeface="Segoe UI Light"/>
                  <a:ea typeface="+mn-ea"/>
                  <a:cs typeface="Segoe UI Light"/>
                </a:defRPr>
              </a:lvl1pPr>
              <a:lvl2pPr marL="0" marR="0" indent="0" algn="l" defTabSz="400233" rtl="0" eaLnBrk="1" fontAlgn="auto" latinLnBrk="0" hangingPunct="1">
                <a:lnSpc>
                  <a:spcPct val="100000"/>
                </a:lnSpc>
                <a:spcBef>
                  <a:spcPts val="794"/>
                </a:spcBef>
                <a:spcAft>
                  <a:spcPts val="0"/>
                </a:spcAft>
                <a:buClrTx/>
                <a:buSzTx/>
                <a:buFont typeface="Arial"/>
                <a:buNone/>
                <a:tabLst/>
                <a:defRPr sz="1400" kern="1200" spc="0" baseline="0">
                  <a:solidFill>
                    <a:srgbClr val="FFFFFF"/>
                  </a:solidFill>
                  <a:latin typeface="Segoe UI Light"/>
                  <a:ea typeface="+mn-ea"/>
                  <a:cs typeface="Segoe UI Light"/>
                </a:defRPr>
              </a:lvl2pPr>
              <a:lvl3pPr marL="170360" marR="0" indent="0" algn="l" defTabSz="400233" rtl="0" eaLnBrk="1" fontAlgn="auto" latinLnBrk="0" hangingPunct="1">
                <a:lnSpc>
                  <a:spcPct val="100000"/>
                </a:lnSpc>
                <a:spcBef>
                  <a:spcPct val="20000"/>
                </a:spcBef>
                <a:spcAft>
                  <a:spcPts val="0"/>
                </a:spcAft>
                <a:buClrTx/>
                <a:buSzTx/>
                <a:buFont typeface="Arial"/>
                <a:buNone/>
                <a:tabLst/>
                <a:defRPr sz="1400" kern="1200" spc="0" baseline="0">
                  <a:solidFill>
                    <a:srgbClr val="FFFFFF"/>
                  </a:solidFill>
                  <a:latin typeface="Segoe UI Light"/>
                  <a:ea typeface="+mn-ea"/>
                  <a:cs typeface="Segoe UI Light"/>
                </a:defRPr>
              </a:lvl3pPr>
              <a:lvl4pPr marL="338385"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4pPr>
              <a:lvl5pPr marL="504077" marR="0" indent="0" algn="l" defTabSz="400233" rtl="0" eaLnBrk="1" fontAlgn="auto" latinLnBrk="0" hangingPunct="1">
                <a:lnSpc>
                  <a:spcPct val="100000"/>
                </a:lnSpc>
                <a:spcBef>
                  <a:spcPct val="20000"/>
                </a:spcBef>
                <a:spcAft>
                  <a:spcPts val="0"/>
                </a:spcAft>
                <a:buClrTx/>
                <a:buSzTx/>
                <a:buFont typeface="Arial"/>
                <a:buNone/>
                <a:tabLst/>
                <a:defRPr sz="1300" kern="1200" spc="0" baseline="0">
                  <a:solidFill>
                    <a:srgbClr val="FFFFFF"/>
                  </a:solidFill>
                  <a:latin typeface="Segoe UI Light"/>
                  <a:ea typeface="+mn-ea"/>
                  <a:cs typeface="Segoe UI Light"/>
                </a:defRPr>
              </a:lvl5pPr>
              <a:lvl6pPr marL="1885360"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6pPr>
              <a:lvl7pPr marL="2228153"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7pPr>
              <a:lvl8pPr marL="2570947"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8pPr>
              <a:lvl9pPr marL="2913739" indent="-171396" algn="l" defTabSz="685585" rtl="0" eaLnBrk="1" latinLnBrk="0" hangingPunct="1">
                <a:spcBef>
                  <a:spcPct val="20000"/>
                </a:spcBef>
                <a:buFont typeface="Arial" pitchFamily="34" charset="0"/>
                <a:buChar char="•"/>
                <a:defRPr sz="1400" kern="1200">
                  <a:solidFill>
                    <a:schemeClr val="tx1"/>
                  </a:solidFill>
                  <a:latin typeface="+mn-lt"/>
                  <a:ea typeface="+mn-ea"/>
                  <a:cs typeface="+mn-cs"/>
                </a:defRPr>
              </a:lvl9pPr>
            </a:lstStyle>
            <a:p>
              <a:pPr defTabSz="392268">
                <a:spcBef>
                  <a:spcPts val="882"/>
                </a:spcBef>
                <a:buClr>
                  <a:srgbClr val="616161"/>
                </a:buClr>
                <a:defRPr/>
              </a:pPr>
              <a:r>
                <a:rPr lang="en-US" sz="3199"/>
                <a:t> </a:t>
              </a:r>
              <a:endParaRPr lang="en-US" sz="3199" dirty="0"/>
            </a:p>
          </p:txBody>
        </p:sp>
        <p:sp>
          <p:nvSpPr>
            <p:cNvPr id="44" name="TextBox 43"/>
            <p:cNvSpPr txBox="1"/>
            <p:nvPr/>
          </p:nvSpPr>
          <p:spPr>
            <a:xfrm>
              <a:off x="8346699" y="4892574"/>
              <a:ext cx="4483552" cy="1338240"/>
            </a:xfrm>
            <a:prstGeom prst="rect">
              <a:avLst/>
            </a:prstGeom>
            <a:noFill/>
          </p:spPr>
          <p:txBody>
            <a:bodyPr wrap="square" lIns="179238" tIns="194993" rIns="243742" bIns="243742" rtlCol="0">
              <a:spAutoFit/>
            </a:bodyPr>
            <a:lstStyle>
              <a:defPPr>
                <a:defRPr lang="en-US"/>
              </a:defPPr>
              <a:lvl1pPr>
                <a:lnSpc>
                  <a:spcPct val="90000"/>
                </a:lnSpc>
                <a:defRPr sz="3600">
                  <a:solidFill>
                    <a:srgbClr val="FFFFFF"/>
                  </a:solidFill>
                  <a:latin typeface="Segoe UI Light"/>
                </a:defRPr>
              </a:lvl1pPr>
            </a:lstStyle>
            <a:p>
              <a:pPr defTabSz="913774">
                <a:defRPr/>
              </a:pPr>
              <a:r>
                <a:rPr lang="es-MX" sz="3136"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rPr>
                <a:t>P</a:t>
              </a:r>
              <a:r>
                <a:rPr lang="en-US" sz="3136" kern="0" dirty="0" err="1">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rPr>
                <a:t>roblemas</a:t>
              </a:r>
              <a:r>
                <a:rPr lang="en-US" sz="3136"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rPr>
                <a:t> de </a:t>
              </a:r>
              <a:r>
                <a:rPr lang="en-US" sz="3136" kern="0" dirty="0" err="1">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rPr>
                <a:t>configuración</a:t>
              </a:r>
              <a:r>
                <a:rPr lang="en-US" sz="3136"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rPr>
                <a:t> y </a:t>
              </a:r>
              <a:r>
                <a:rPr lang="en-US" sz="3136" kern="0" dirty="0" err="1">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rPr>
                <a:t>otros</a:t>
              </a:r>
              <a:endParaRPr lang="es-ES" sz="3136" kern="0" dirty="0">
                <a:gradFill>
                  <a:gsLst>
                    <a:gs pos="0">
                      <a:srgbClr val="E51489">
                        <a:lumMod val="5000"/>
                        <a:lumOff val="95000"/>
                      </a:srgbClr>
                    </a:gs>
                    <a:gs pos="100000">
                      <a:srgbClr val="FFFFFF"/>
                    </a:gs>
                  </a:gsLst>
                  <a:lin ang="5400000" scaled="1"/>
                </a:gradFill>
                <a:latin typeface="Segoe UI Semilight" panose="020B0402040204020203" pitchFamily="34" charset="0"/>
                <a:cs typeface="Segoe UI Semilight" panose="020B0402040204020203" pitchFamily="34" charset="0"/>
              </a:endParaRPr>
            </a:p>
          </p:txBody>
        </p:sp>
        <p:pic>
          <p:nvPicPr>
            <p:cNvPr id="4" name="Picture 3" descr="lackofinsight-01.eps"/>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8345886" y="1341649"/>
              <a:ext cx="3350813" cy="3765613"/>
            </a:xfrm>
            <a:prstGeom prst="rect">
              <a:avLst/>
            </a:prstGeom>
          </p:spPr>
        </p:pic>
        <p:grpSp>
          <p:nvGrpSpPr>
            <p:cNvPr id="10" name="Group 9"/>
            <p:cNvGrpSpPr/>
            <p:nvPr/>
          </p:nvGrpSpPr>
          <p:grpSpPr>
            <a:xfrm>
              <a:off x="10718800" y="2730500"/>
              <a:ext cx="609600" cy="838200"/>
              <a:chOff x="9537700" y="546100"/>
              <a:chExt cx="609600" cy="838200"/>
            </a:xfrm>
          </p:grpSpPr>
          <p:sp>
            <p:nvSpPr>
              <p:cNvPr id="5" name="Oval 4"/>
              <p:cNvSpPr/>
              <p:nvPr/>
            </p:nvSpPr>
            <p:spPr bwMode="auto">
              <a:xfrm>
                <a:off x="9537700" y="596900"/>
                <a:ext cx="609600" cy="609600"/>
              </a:xfrm>
              <a:prstGeom prst="ellipse">
                <a:avLst/>
              </a:prstGeom>
              <a:solidFill>
                <a:srgbClr val="F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6" name="Right Triangle 5"/>
              <p:cNvSpPr/>
              <p:nvPr/>
            </p:nvSpPr>
            <p:spPr bwMode="auto">
              <a:xfrm flipV="1">
                <a:off x="9613900" y="952500"/>
                <a:ext cx="304800" cy="431800"/>
              </a:xfrm>
              <a:prstGeom prst="rtTriangle">
                <a:avLst/>
              </a:prstGeom>
              <a:solidFill>
                <a:srgbClr val="F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9" tIns="89619" rIns="33611" bIns="33611" rtlCol="0" anchor="b" anchorCtr="0"/>
              <a:lstStyle/>
              <a:p>
                <a:pPr algn="ctr" defTabSz="913851"/>
                <a:endParaRPr lang="en-US" sz="784" kern="0" dirty="0">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p:cNvSpPr txBox="1"/>
              <p:nvPr/>
            </p:nvSpPr>
            <p:spPr>
              <a:xfrm>
                <a:off x="9575800" y="546100"/>
                <a:ext cx="508000" cy="746871"/>
              </a:xfrm>
              <a:prstGeom prst="rect">
                <a:avLst/>
              </a:prstGeom>
              <a:noFill/>
            </p:spPr>
            <p:txBody>
              <a:bodyPr wrap="square" lIns="179238" tIns="143391" rIns="179238" bIns="143391" rtlCol="0">
                <a:spAutoFit/>
              </a:bodyPr>
              <a:lstStyle/>
              <a:p>
                <a:pPr defTabSz="896203">
                  <a:lnSpc>
                    <a:spcPct val="90000"/>
                  </a:lnSpc>
                  <a:spcAft>
                    <a:spcPts val="588"/>
                  </a:spcAft>
                </a:pPr>
                <a:r>
                  <a:rPr lang="en-US" sz="3136" b="1" kern="0" dirty="0">
                    <a:gradFill>
                      <a:gsLst>
                        <a:gs pos="2917">
                          <a:srgbClr val="404040"/>
                        </a:gs>
                        <a:gs pos="30000">
                          <a:srgbClr val="404040"/>
                        </a:gs>
                      </a:gsLst>
                      <a:lin ang="5400000" scaled="0"/>
                    </a:gradFill>
                    <a:latin typeface="Segoe Pro"/>
                    <a:cs typeface="Segoe Pro"/>
                  </a:rPr>
                  <a:t>?</a:t>
                </a:r>
              </a:p>
            </p:txBody>
          </p:sp>
        </p:grpSp>
      </p:grpSp>
    </p:spTree>
    <p:extLst>
      <p:ext uri="{BB962C8B-B14F-4D97-AF65-F5344CB8AC3E}">
        <p14:creationId xmlns:p14="http://schemas.microsoft.com/office/powerpoint/2010/main" val="2086522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25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300" fill="hold"/>
                                        <p:tgtEl>
                                          <p:spTgt spid="11"/>
                                        </p:tgtEl>
                                        <p:attrNameLst>
                                          <p:attrName>ppt_x</p:attrName>
                                        </p:attrNameLst>
                                      </p:cBhvr>
                                      <p:tavLst>
                                        <p:tav tm="0">
                                          <p:val>
                                            <p:strVal val="0-#ppt_w/2"/>
                                          </p:val>
                                        </p:tav>
                                        <p:tav tm="100000">
                                          <p:val>
                                            <p:strVal val="#ppt_x"/>
                                          </p:val>
                                        </p:tav>
                                      </p:tavLst>
                                    </p:anim>
                                    <p:anim calcmode="lin" valueType="num">
                                      <p:cBhvr additive="base">
                                        <p:cTn id="8" dur="3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25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300" fill="hold"/>
                                        <p:tgtEl>
                                          <p:spTgt spid="49"/>
                                        </p:tgtEl>
                                        <p:attrNameLst>
                                          <p:attrName>ppt_x</p:attrName>
                                        </p:attrNameLst>
                                      </p:cBhvr>
                                      <p:tavLst>
                                        <p:tav tm="0">
                                          <p:val>
                                            <p:strVal val="#ppt_x"/>
                                          </p:val>
                                        </p:tav>
                                        <p:tav tm="100000">
                                          <p:val>
                                            <p:strVal val="#ppt_x"/>
                                          </p:val>
                                        </p:tav>
                                      </p:tavLst>
                                    </p:anim>
                                    <p:anim calcmode="lin" valueType="num">
                                      <p:cBhvr additive="base">
                                        <p:cTn id="12" dur="300" fill="hold"/>
                                        <p:tgtEl>
                                          <p:spTgt spid="49"/>
                                        </p:tgtEl>
                                        <p:attrNameLst>
                                          <p:attrName>ppt_y</p:attrName>
                                        </p:attrNameLst>
                                      </p:cBhvr>
                                      <p:tavLst>
                                        <p:tav tm="0">
                                          <p:val>
                                            <p:strVal val="1+#ppt_h/2"/>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89"/>
                                        </p:tgtEl>
                                        <p:attrNameLst>
                                          <p:attrName>style.visibility</p:attrName>
                                        </p:attrNameLst>
                                      </p:cBhvr>
                                      <p:to>
                                        <p:strVal val="visible"/>
                                      </p:to>
                                    </p:set>
                                    <p:anim calcmode="lin" valueType="num">
                                      <p:cBhvr additive="base">
                                        <p:cTn id="15" dur="300" fill="hold"/>
                                        <p:tgtEl>
                                          <p:spTgt spid="89"/>
                                        </p:tgtEl>
                                        <p:attrNameLst>
                                          <p:attrName>ppt_x</p:attrName>
                                        </p:attrNameLst>
                                      </p:cBhvr>
                                      <p:tavLst>
                                        <p:tav tm="0">
                                          <p:val>
                                            <p:strVal val="1+#ppt_w/2"/>
                                          </p:val>
                                        </p:tav>
                                        <p:tav tm="100000">
                                          <p:val>
                                            <p:strVal val="#ppt_x"/>
                                          </p:val>
                                        </p:tav>
                                      </p:tavLst>
                                    </p:anim>
                                    <p:anim calcmode="lin" valueType="num">
                                      <p:cBhvr additive="base">
                                        <p:cTn id="16" dur="300" fill="hold"/>
                                        <p:tgtEl>
                                          <p:spTgt spid="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469401" y="4611821"/>
            <a:ext cx="6892100" cy="849207"/>
          </a:xfrm>
        </p:spPr>
        <p:txBody>
          <a:bodyPr/>
          <a:lstStyle/>
          <a:p>
            <a:r>
              <a:rPr lang="es-MX" dirty="0"/>
              <a:t>Presentador</a:t>
            </a:r>
          </a:p>
          <a:p>
            <a:r>
              <a:rPr lang="es-MX" dirty="0"/>
              <a:t>Correo electrónico</a:t>
            </a:r>
            <a:endParaRPr lang="en-US" dirty="0"/>
          </a:p>
        </p:txBody>
      </p:sp>
      <p:sp>
        <p:nvSpPr>
          <p:cNvPr id="3" name="Title 2"/>
          <p:cNvSpPr>
            <a:spLocks noGrp="1"/>
          </p:cNvSpPr>
          <p:nvPr>
            <p:ph type="title"/>
          </p:nvPr>
        </p:nvSpPr>
        <p:spPr/>
        <p:txBody>
          <a:bodyPr/>
          <a:lstStyle/>
          <a:p>
            <a:r>
              <a:rPr lang="es-MX" dirty="0"/>
              <a:t>¡Muchas gracias!</a:t>
            </a:r>
            <a:endParaRPr lang="en-US" dirty="0"/>
          </a:p>
        </p:txBody>
      </p:sp>
    </p:spTree>
    <p:extLst>
      <p:ext uri="{BB962C8B-B14F-4D97-AF65-F5344CB8AC3E}">
        <p14:creationId xmlns:p14="http://schemas.microsoft.com/office/powerpoint/2010/main" val="417710890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866" y="1379"/>
            <a:ext cx="12187096" cy="6855242"/>
          </a:xfrm>
          <a:prstGeom prst="rect">
            <a:avLst/>
          </a:prstGeom>
        </p:spPr>
      </p:pic>
      <p:sp>
        <p:nvSpPr>
          <p:cNvPr id="13" name="Rectangle 12"/>
          <p:cNvSpPr/>
          <p:nvPr/>
        </p:nvSpPr>
        <p:spPr>
          <a:xfrm>
            <a:off x="337" y="13270"/>
            <a:ext cx="12188153" cy="6843350"/>
          </a:xfrm>
          <a:prstGeom prst="rect">
            <a:avLst/>
          </a:prstGeom>
          <a:solidFill>
            <a:srgbClr val="00206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87" tIns="45692" rIns="91387" bIns="45692" rtlCol="0" anchor="ctr"/>
          <a:lstStyle/>
          <a:p>
            <a:pPr algn="ctr" defTabSz="896203"/>
            <a:endParaRPr lang="en-US" sz="1799" kern="0" dirty="0">
              <a:solidFill>
                <a:srgbClr val="E4DED8"/>
              </a:solidFill>
            </a:endParaRPr>
          </a:p>
        </p:txBody>
      </p:sp>
      <p:sp>
        <p:nvSpPr>
          <p:cNvPr id="18" name="Text Placeholder 3" hidden="1"/>
          <p:cNvSpPr txBox="1">
            <a:spLocks/>
          </p:cNvSpPr>
          <p:nvPr/>
        </p:nvSpPr>
        <p:spPr>
          <a:xfrm>
            <a:off x="7323577" y="2640696"/>
            <a:ext cx="2713054" cy="1325031"/>
          </a:xfrm>
          <a:prstGeom prst="rect">
            <a:avLst/>
          </a:prstGeom>
        </p:spPr>
        <p:txBody>
          <a:bodyPr vert="horz" lIns="91387" tIns="45692" rIns="91387" bIns="45692" rtlCol="0" anchor="ctr">
            <a:noAutofit/>
          </a:bodyPr>
          <a:lstStyle>
            <a:lvl1pPr marL="0" indent="0" algn="ctr" defTabSz="914400" rtl="0" eaLnBrk="1" latinLnBrk="0" hangingPunct="1">
              <a:lnSpc>
                <a:spcPts val="2000"/>
              </a:lnSpc>
              <a:spcBef>
                <a:spcPct val="20000"/>
              </a:spcBef>
              <a:buFontTx/>
              <a:buNone/>
              <a:defRPr sz="1600" b="1" kern="1200" spc="300" baseline="0">
                <a:solidFill>
                  <a:schemeClr val="tx1"/>
                </a:solidFill>
                <a:latin typeface="+mn-lt"/>
                <a:ea typeface="+mn-ea"/>
                <a:cs typeface="+mn-cs"/>
              </a:defRPr>
            </a:lvl1pPr>
            <a:lvl2pPr marL="457200" indent="0" algn="l" defTabSz="914400" rtl="0" eaLnBrk="1" latinLnBrk="0" hangingPunct="1">
              <a:spcBef>
                <a:spcPct val="20000"/>
              </a:spcBef>
              <a:buFontTx/>
              <a:buNone/>
              <a:defRPr sz="2800" b="1" u="sng" kern="1200" spc="400" baseline="0">
                <a:solidFill>
                  <a:srgbClr val="EC5038"/>
                </a:solidFill>
                <a:latin typeface="+mn-lt"/>
                <a:ea typeface="+mn-ea"/>
                <a:cs typeface="+mn-cs"/>
              </a:defRPr>
            </a:lvl2pPr>
            <a:lvl3pPr marL="914400" indent="0" algn="l" defTabSz="914400" rtl="0" eaLnBrk="1" latinLnBrk="0" hangingPunct="1">
              <a:spcBef>
                <a:spcPct val="20000"/>
              </a:spcBef>
              <a:buFontTx/>
              <a:buNone/>
              <a:defRPr sz="1200" b="1" i="1" kern="1200">
                <a:solidFill>
                  <a:schemeClr val="tx2"/>
                </a:solidFill>
                <a:latin typeface="+mn-lt"/>
                <a:ea typeface="+mn-ea"/>
                <a:cs typeface="+mn-cs"/>
              </a:defRPr>
            </a:lvl3pPr>
            <a:lvl4pPr marL="1371600" indent="0" algn="l" defTabSz="914400" rtl="0" eaLnBrk="1" latinLnBrk="0" hangingPunct="1">
              <a:spcBef>
                <a:spcPct val="20000"/>
              </a:spcBef>
              <a:buFontTx/>
              <a:buNone/>
              <a:defRPr sz="1200" b="1" i="1" kern="1200" spc="300">
                <a:solidFill>
                  <a:schemeClr val="accent3"/>
                </a:solidFill>
                <a:latin typeface="+mn-lt"/>
                <a:ea typeface="+mn-ea"/>
                <a:cs typeface="+mn-cs"/>
              </a:defRPr>
            </a:lvl4pPr>
            <a:lvl5pPr marL="1828800" indent="0" algn="l" defTabSz="914400" rtl="0" eaLnBrk="1" latinLnBrk="0" hangingPunct="1">
              <a:spcBef>
                <a:spcPct val="20000"/>
              </a:spcBef>
              <a:buFontTx/>
              <a:buNone/>
              <a:defRPr sz="1100" b="1" i="1"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896203">
              <a:lnSpc>
                <a:spcPct val="100000"/>
              </a:lnSpc>
            </a:pPr>
            <a:r>
              <a:rPr lang="en-US" sz="1999" i="1" spc="0" dirty="0">
                <a:solidFill>
                  <a:srgbClr val="FBFBFB"/>
                </a:solidFill>
                <a:latin typeface="Bodoni MT"/>
              </a:rPr>
              <a:t>96% of people prefer </a:t>
            </a:r>
            <a:br>
              <a:rPr lang="en-US" sz="1999" i="1" spc="0" dirty="0">
                <a:solidFill>
                  <a:srgbClr val="FBFBFB"/>
                </a:solidFill>
                <a:latin typeface="Bodoni MT"/>
              </a:rPr>
            </a:br>
            <a:r>
              <a:rPr lang="en-US" sz="1999" i="1" spc="0" dirty="0">
                <a:solidFill>
                  <a:srgbClr val="FBFBFB"/>
                </a:solidFill>
                <a:latin typeface="Bodoni MT"/>
              </a:rPr>
              <a:t>co-working spaces for the community </a:t>
            </a:r>
            <a:br>
              <a:rPr lang="en-US" sz="1999" i="1" spc="0" dirty="0">
                <a:solidFill>
                  <a:srgbClr val="FBFBFB"/>
                </a:solidFill>
                <a:latin typeface="Bodoni MT"/>
              </a:rPr>
            </a:br>
            <a:r>
              <a:rPr lang="en-US" sz="1999" i="1" spc="0" dirty="0">
                <a:solidFill>
                  <a:srgbClr val="FBFBFB"/>
                </a:solidFill>
                <a:latin typeface="Bodoni MT"/>
              </a:rPr>
              <a:t>of innovation they provide.</a:t>
            </a:r>
          </a:p>
        </p:txBody>
      </p:sp>
      <p:cxnSp>
        <p:nvCxnSpPr>
          <p:cNvPr id="33" name="Straight Connector 32"/>
          <p:cNvCxnSpPr/>
          <p:nvPr/>
        </p:nvCxnSpPr>
        <p:spPr>
          <a:xfrm>
            <a:off x="6094412" y="1639006"/>
            <a:ext cx="0" cy="3306645"/>
          </a:xfrm>
          <a:prstGeom prst="line">
            <a:avLst/>
          </a:prstGeom>
          <a:ln w="28575">
            <a:solidFill>
              <a:srgbClr val="FFFFFF"/>
            </a:solidFill>
          </a:ln>
        </p:spPr>
        <p:style>
          <a:lnRef idx="1">
            <a:schemeClr val="accent1"/>
          </a:lnRef>
          <a:fillRef idx="0">
            <a:schemeClr val="accent1"/>
          </a:fillRef>
          <a:effectRef idx="0">
            <a:schemeClr val="accent1"/>
          </a:effectRef>
          <a:fontRef idx="minor">
            <a:schemeClr val="tx1"/>
          </a:fontRef>
        </p:style>
      </p:cxnSp>
      <p:sp>
        <p:nvSpPr>
          <p:cNvPr id="38" name="Text Placeholder 3"/>
          <p:cNvSpPr txBox="1">
            <a:spLocks/>
          </p:cNvSpPr>
          <p:nvPr/>
        </p:nvSpPr>
        <p:spPr>
          <a:xfrm>
            <a:off x="1589538" y="4499768"/>
            <a:ext cx="4102265" cy="445883"/>
          </a:xfrm>
          <a:prstGeom prst="rect">
            <a:avLst/>
          </a:prstGeom>
        </p:spPr>
        <p:txBody>
          <a:bodyPr vert="horz" lIns="91387" tIns="45692" rIns="91387" bIns="45692" rtlCol="0" anchor="ctr">
            <a:noAutofit/>
          </a:bodyPr>
          <a:lstStyle>
            <a:lvl1pPr marL="0" indent="0" algn="l" defTabSz="914400" rtl="0" eaLnBrk="1" latinLnBrk="0" hangingPunct="1">
              <a:lnSpc>
                <a:spcPts val="2000"/>
              </a:lnSpc>
              <a:spcBef>
                <a:spcPct val="20000"/>
              </a:spcBef>
              <a:buFontTx/>
              <a:buNone/>
              <a:defRPr sz="1600" b="1" kern="1200" spc="300" baseline="0">
                <a:solidFill>
                  <a:schemeClr val="tx2"/>
                </a:solidFill>
                <a:latin typeface="+mn-lt"/>
                <a:ea typeface="+mn-ea"/>
                <a:cs typeface="+mn-cs"/>
              </a:defRPr>
            </a:lvl1pPr>
            <a:lvl2pPr marL="457200" indent="0" algn="l" defTabSz="914400" rtl="0" eaLnBrk="1" latinLnBrk="0" hangingPunct="1">
              <a:spcBef>
                <a:spcPct val="20000"/>
              </a:spcBef>
              <a:buFontTx/>
              <a:buNone/>
              <a:defRPr sz="4400" b="1" u="sng" kern="1200" spc="400" baseline="0">
                <a:solidFill>
                  <a:srgbClr val="EC5038"/>
                </a:solidFill>
                <a:latin typeface="+mn-lt"/>
                <a:ea typeface="+mn-ea"/>
                <a:cs typeface="+mn-cs"/>
              </a:defRPr>
            </a:lvl2pPr>
            <a:lvl3pPr marL="914400" indent="0" algn="l" defTabSz="914400" rtl="0" eaLnBrk="1" latinLnBrk="0" hangingPunct="1">
              <a:spcBef>
                <a:spcPct val="20000"/>
              </a:spcBef>
              <a:buFontTx/>
              <a:buNone/>
              <a:defRPr sz="2000" b="1" i="1" kern="1200">
                <a:solidFill>
                  <a:schemeClr val="tx2"/>
                </a:solidFill>
                <a:latin typeface="+mj-lt"/>
                <a:ea typeface="+mn-ea"/>
                <a:cs typeface="+mn-cs"/>
              </a:defRPr>
            </a:lvl3pPr>
            <a:lvl4pPr marL="1371600" indent="0" algn="l" defTabSz="914400" rtl="0" eaLnBrk="1" latinLnBrk="0" hangingPunct="1">
              <a:spcBef>
                <a:spcPct val="20000"/>
              </a:spcBef>
              <a:buFontTx/>
              <a:buNone/>
              <a:defRPr sz="2000" b="1" i="1" kern="1200" spc="300">
                <a:solidFill>
                  <a:schemeClr val="accent3"/>
                </a:solidFill>
                <a:latin typeface="+mn-lt"/>
                <a:ea typeface="+mn-ea"/>
                <a:cs typeface="+mn-cs"/>
              </a:defRPr>
            </a:lvl4pPr>
            <a:lvl5pPr marL="1828800" indent="0" algn="l" defTabSz="914400" rtl="0" eaLnBrk="1" latinLnBrk="0" hangingPunct="1">
              <a:spcBef>
                <a:spcPct val="20000"/>
              </a:spcBef>
              <a:buFontTx/>
              <a:buNone/>
              <a:defRPr sz="1800" b="1" i="1" kern="1200">
                <a:solidFill>
                  <a:schemeClr val="tx2"/>
                </a:solidFill>
                <a:latin typeface="Graphik Regular" panose="020B0503030202060203"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896203">
              <a:lnSpc>
                <a:spcPts val="1960"/>
              </a:lnSpc>
            </a:pPr>
            <a:r>
              <a:rPr lang="es-MX" spc="294" dirty="0">
                <a:solidFill>
                  <a:srgbClr val="FFFFFF"/>
                </a:solidFill>
              </a:rPr>
              <a:t>De los equipos tiene prácticas de mejora como “AGILE”</a:t>
            </a:r>
          </a:p>
        </p:txBody>
      </p:sp>
      <p:sp>
        <p:nvSpPr>
          <p:cNvPr id="40" name="Text Placeholder 3"/>
          <p:cNvSpPr txBox="1">
            <a:spLocks/>
          </p:cNvSpPr>
          <p:nvPr/>
        </p:nvSpPr>
        <p:spPr>
          <a:xfrm>
            <a:off x="6806659" y="1639006"/>
            <a:ext cx="4042897" cy="3306645"/>
          </a:xfrm>
          <a:prstGeom prst="rect">
            <a:avLst/>
          </a:prstGeom>
        </p:spPr>
        <p:txBody>
          <a:bodyPr vert="horz" lIns="91387" tIns="45692" rIns="91387" bIns="45692" rtlCol="0" anchor="ctr">
            <a:noAutofit/>
          </a:bodyPr>
          <a:lstStyle>
            <a:lvl1pPr marL="0" indent="0" algn="ctr" defTabSz="914400" rtl="0" eaLnBrk="1" latinLnBrk="0" hangingPunct="1">
              <a:lnSpc>
                <a:spcPts val="2000"/>
              </a:lnSpc>
              <a:spcBef>
                <a:spcPct val="20000"/>
              </a:spcBef>
              <a:buFontTx/>
              <a:buNone/>
              <a:defRPr sz="1600" b="1" kern="1200" spc="300" baseline="0">
                <a:solidFill>
                  <a:schemeClr val="tx1"/>
                </a:solidFill>
                <a:latin typeface="+mn-lt"/>
                <a:ea typeface="+mn-ea"/>
                <a:cs typeface="+mn-cs"/>
              </a:defRPr>
            </a:lvl1pPr>
            <a:lvl2pPr marL="457200" indent="0" algn="l" defTabSz="914400" rtl="0" eaLnBrk="1" latinLnBrk="0" hangingPunct="1">
              <a:spcBef>
                <a:spcPct val="20000"/>
              </a:spcBef>
              <a:buFontTx/>
              <a:buNone/>
              <a:defRPr sz="2800" b="1" u="sng" kern="1200" spc="400" baseline="0">
                <a:solidFill>
                  <a:srgbClr val="EC5038"/>
                </a:solidFill>
                <a:latin typeface="+mn-lt"/>
                <a:ea typeface="+mn-ea"/>
                <a:cs typeface="+mn-cs"/>
              </a:defRPr>
            </a:lvl2pPr>
            <a:lvl3pPr marL="914400" indent="0" algn="l" defTabSz="914400" rtl="0" eaLnBrk="1" latinLnBrk="0" hangingPunct="1">
              <a:spcBef>
                <a:spcPct val="20000"/>
              </a:spcBef>
              <a:buFontTx/>
              <a:buNone/>
              <a:defRPr sz="1200" b="1" i="1" kern="1200">
                <a:solidFill>
                  <a:schemeClr val="tx2"/>
                </a:solidFill>
                <a:latin typeface="+mn-lt"/>
                <a:ea typeface="+mn-ea"/>
                <a:cs typeface="+mn-cs"/>
              </a:defRPr>
            </a:lvl3pPr>
            <a:lvl4pPr marL="1371600" indent="0" algn="l" defTabSz="914400" rtl="0" eaLnBrk="1" latinLnBrk="0" hangingPunct="1">
              <a:spcBef>
                <a:spcPct val="20000"/>
              </a:spcBef>
              <a:buFontTx/>
              <a:buNone/>
              <a:defRPr sz="1200" b="1" i="1" kern="1200" spc="300">
                <a:solidFill>
                  <a:schemeClr val="accent3"/>
                </a:solidFill>
                <a:latin typeface="+mn-lt"/>
                <a:ea typeface="+mn-ea"/>
                <a:cs typeface="+mn-cs"/>
              </a:defRPr>
            </a:lvl4pPr>
            <a:lvl5pPr marL="1828800" indent="0" algn="l" defTabSz="914400" rtl="0" eaLnBrk="1" latinLnBrk="0" hangingPunct="1">
              <a:spcBef>
                <a:spcPct val="20000"/>
              </a:spcBef>
              <a:buFontTx/>
              <a:buNone/>
              <a:defRPr sz="1100" b="1" i="1"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913866">
              <a:lnSpc>
                <a:spcPct val="100000"/>
              </a:lnSpc>
              <a:spcBef>
                <a:spcPts val="0"/>
              </a:spcBef>
            </a:pPr>
            <a:r>
              <a:rPr lang="es-MX" sz="1999" b="0" i="1" spc="0" dirty="0">
                <a:solidFill>
                  <a:srgbClr val="FFFFFF"/>
                </a:solidFill>
              </a:rPr>
              <a:t>Pero para la mayoría de las organizaciones sigue tomando semanas o meses desplegar nuevas soluciones de software</a:t>
            </a:r>
          </a:p>
        </p:txBody>
      </p:sp>
      <p:sp>
        <p:nvSpPr>
          <p:cNvPr id="3" name="TextBox 2"/>
          <p:cNvSpPr txBox="1"/>
          <p:nvPr/>
        </p:nvSpPr>
        <p:spPr>
          <a:xfrm>
            <a:off x="1589539" y="1639007"/>
            <a:ext cx="4504873" cy="2860762"/>
          </a:xfrm>
          <a:prstGeom prst="rect">
            <a:avLst/>
          </a:prstGeom>
        </p:spPr>
        <p:txBody>
          <a:bodyPr wrap="square" rtlCol="0" anchor="ctr">
            <a:noAutofit/>
          </a:bodyPr>
          <a:lstStyle/>
          <a:p>
            <a:pPr defTabSz="896203"/>
            <a:r>
              <a:rPr lang="en-US" sz="19992" b="1" i="1" kern="0" spc="70" dirty="0">
                <a:solidFill>
                  <a:schemeClr val="accent1"/>
                </a:solidFill>
                <a:latin typeface="+mj-lt"/>
                <a:cs typeface="Bodoni Std Bold Italic"/>
              </a:rPr>
              <a:t>3</a:t>
            </a:r>
            <a:r>
              <a:rPr lang="en-US" sz="10996" b="1" i="1" kern="0" spc="70" dirty="0">
                <a:solidFill>
                  <a:schemeClr val="accent1"/>
                </a:solidFill>
                <a:latin typeface="+mj-lt"/>
                <a:cs typeface="Bodoni Std Bold Italic"/>
              </a:rPr>
              <a:t> </a:t>
            </a:r>
            <a:r>
              <a:rPr lang="en-US" sz="19992" b="1" i="1" kern="0" spc="70" dirty="0">
                <a:solidFill>
                  <a:schemeClr val="accent1"/>
                </a:solidFill>
                <a:latin typeface="+mj-lt"/>
                <a:cs typeface="Bodoni Std Bold Italic"/>
              </a:rPr>
              <a:t>/4</a:t>
            </a:r>
          </a:p>
        </p:txBody>
      </p:sp>
    </p:spTree>
    <p:extLst>
      <p:ext uri="{BB962C8B-B14F-4D97-AF65-F5344CB8AC3E}">
        <p14:creationId xmlns:p14="http://schemas.microsoft.com/office/powerpoint/2010/main" val="4147362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38163" y="288925"/>
            <a:ext cx="11650662" cy="900113"/>
          </a:xfrm>
        </p:spPr>
        <p:txBody>
          <a:bodyPr/>
          <a:lstStyle/>
          <a:p>
            <a:pPr algn="ctr"/>
            <a:r>
              <a:rPr lang="es-MX" dirty="0">
                <a:solidFill>
                  <a:schemeClr val="bg1"/>
                </a:solidFill>
              </a:rPr>
              <a:t>Beneficios de </a:t>
            </a:r>
            <a:r>
              <a:rPr lang="es-MX" dirty="0" err="1">
                <a:solidFill>
                  <a:schemeClr val="bg1"/>
                </a:solidFill>
              </a:rPr>
              <a:t>DevOps</a:t>
            </a:r>
            <a:r>
              <a:rPr lang="es-MX" dirty="0">
                <a:solidFill>
                  <a:schemeClr val="bg1"/>
                </a:solidFill>
              </a:rPr>
              <a:t> </a:t>
            </a:r>
          </a:p>
        </p:txBody>
      </p:sp>
      <p:sp>
        <p:nvSpPr>
          <p:cNvPr id="3" name="TextBox 2"/>
          <p:cNvSpPr txBox="1"/>
          <p:nvPr/>
        </p:nvSpPr>
        <p:spPr>
          <a:xfrm>
            <a:off x="141143" y="6225222"/>
            <a:ext cx="3112679" cy="441890"/>
          </a:xfrm>
          <a:prstGeom prst="rect">
            <a:avLst/>
          </a:prstGeom>
          <a:noFill/>
        </p:spPr>
        <p:txBody>
          <a:bodyPr wrap="none" lIns="179213" tIns="143370" rIns="179213" bIns="143370" rtlCol="0">
            <a:spAutoFit/>
          </a:bodyPr>
          <a:lstStyle/>
          <a:p>
            <a:pPr defTabSz="914005">
              <a:lnSpc>
                <a:spcPct val="90000"/>
              </a:lnSpc>
              <a:spcAft>
                <a:spcPts val="588"/>
              </a:spcAft>
            </a:pPr>
            <a:r>
              <a:rPr lang="en-US" sz="1100" b="1" i="1" kern="0" dirty="0">
                <a:solidFill>
                  <a:schemeClr val="bg1"/>
                </a:solidFill>
                <a:latin typeface="Segoe UI"/>
              </a:rPr>
              <a:t>Source </a:t>
            </a:r>
            <a:r>
              <a:rPr lang="en-US" sz="1100" b="1" i="1" kern="0" dirty="0" err="1">
                <a:solidFill>
                  <a:schemeClr val="bg1"/>
                </a:solidFill>
                <a:latin typeface="Segoe UI"/>
              </a:rPr>
              <a:t>Puppetlabs</a:t>
            </a:r>
            <a:r>
              <a:rPr lang="en-US" sz="1100" b="1" i="1" kern="0" dirty="0">
                <a:solidFill>
                  <a:schemeClr val="bg1"/>
                </a:solidFill>
                <a:latin typeface="Segoe UI"/>
              </a:rPr>
              <a:t>:</a:t>
            </a:r>
            <a:r>
              <a:rPr lang="en-US" sz="1100" i="1" kern="0" dirty="0">
                <a:gradFill>
                  <a:gsLst>
                    <a:gs pos="2917">
                      <a:schemeClr val="tx1"/>
                    </a:gs>
                    <a:gs pos="30000">
                      <a:schemeClr val="tx1"/>
                    </a:gs>
                  </a:gsLst>
                  <a:lin ang="5400000" scaled="0"/>
                </a:gradFill>
                <a:latin typeface="Segoe UI"/>
              </a:rPr>
              <a:t> </a:t>
            </a:r>
            <a:r>
              <a:rPr lang="en-US" sz="1100" i="1" kern="0" dirty="0">
                <a:gradFill>
                  <a:gsLst>
                    <a:gs pos="2917">
                      <a:schemeClr val="tx1"/>
                    </a:gs>
                    <a:gs pos="30000">
                      <a:schemeClr val="tx1"/>
                    </a:gs>
                  </a:gsLst>
                  <a:lin ang="5400000" scaled="0"/>
                </a:gradFill>
                <a:latin typeface="Segoe UI"/>
                <a:hlinkClick r:id="rId3"/>
              </a:rPr>
              <a:t>https://puppetlabs.com/</a:t>
            </a:r>
            <a:endParaRPr lang="en-US" sz="1100" i="1" kern="0" dirty="0">
              <a:gradFill>
                <a:gsLst>
                  <a:gs pos="2917">
                    <a:schemeClr val="tx1"/>
                  </a:gs>
                  <a:gs pos="30000">
                    <a:schemeClr val="tx1"/>
                  </a:gs>
                </a:gsLst>
                <a:lin ang="5400000" scaled="0"/>
              </a:gradFill>
              <a:latin typeface="Segoe UI"/>
            </a:endParaRPr>
          </a:p>
        </p:txBody>
      </p:sp>
      <p:sp>
        <p:nvSpPr>
          <p:cNvPr id="24" name="Oval 23"/>
          <p:cNvSpPr/>
          <p:nvPr/>
        </p:nvSpPr>
        <p:spPr bwMode="auto">
          <a:xfrm>
            <a:off x="3435401" y="1664268"/>
            <a:ext cx="4502294" cy="4502294"/>
          </a:xfrm>
          <a:prstGeom prst="ellipse">
            <a:avLst/>
          </a:prstGeom>
          <a:noFill/>
          <a:ln w="571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p:cNvPicPr>
            <a:picLocks noChangeAspect="1"/>
          </p:cNvPicPr>
          <p:nvPr/>
        </p:nvPicPr>
        <p:blipFill>
          <a:blip r:embed="rId4"/>
          <a:stretch>
            <a:fillRect/>
          </a:stretch>
        </p:blipFill>
        <p:spPr>
          <a:xfrm>
            <a:off x="3657013" y="1883052"/>
            <a:ext cx="4059070" cy="4064724"/>
          </a:xfrm>
          <a:prstGeom prst="flowChartConnector">
            <a:avLst/>
          </a:prstGeom>
        </p:spPr>
      </p:pic>
      <p:sp>
        <p:nvSpPr>
          <p:cNvPr id="28" name="Oval 27"/>
          <p:cNvSpPr/>
          <p:nvPr/>
        </p:nvSpPr>
        <p:spPr bwMode="auto">
          <a:xfrm>
            <a:off x="7336657" y="2411049"/>
            <a:ext cx="298730" cy="29873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p:cNvSpPr/>
          <p:nvPr/>
        </p:nvSpPr>
        <p:spPr bwMode="auto">
          <a:xfrm>
            <a:off x="4130601" y="1962419"/>
            <a:ext cx="298730" cy="29873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bwMode="auto">
          <a:xfrm>
            <a:off x="7677524" y="4446470"/>
            <a:ext cx="298730" cy="29873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p:cNvSpPr/>
          <p:nvPr/>
        </p:nvSpPr>
        <p:spPr bwMode="auto">
          <a:xfrm>
            <a:off x="3469088" y="4695693"/>
            <a:ext cx="298730" cy="29873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a:xfrm>
            <a:off x="7815366" y="2213519"/>
            <a:ext cx="3012199" cy="695575"/>
          </a:xfrm>
          <a:prstGeom prst="rect">
            <a:avLst/>
          </a:prstGeom>
        </p:spPr>
        <p:txBody>
          <a:bodyPr wrap="square">
            <a:spAutoFit/>
          </a:bodyPr>
          <a:lstStyle/>
          <a:p>
            <a:pPr defTabSz="913740" fontAlgn="base">
              <a:spcBef>
                <a:spcPct val="0"/>
              </a:spcBef>
              <a:spcAft>
                <a:spcPct val="0"/>
              </a:spcAft>
            </a:pPr>
            <a:r>
              <a:rPr lang="es-MX" sz="1960" b="1" kern="0" dirty="0">
                <a:solidFill>
                  <a:schemeClr val="bg1"/>
                </a:solidFill>
                <a:latin typeface="Segoe UI Light"/>
                <a:ea typeface="Segoe UI" pitchFamily="34" charset="0"/>
                <a:cs typeface="Segoe UI" pitchFamily="34" charset="0"/>
              </a:rPr>
              <a:t>Despliegue de código 30X mas rápido</a:t>
            </a:r>
          </a:p>
        </p:txBody>
      </p:sp>
      <p:sp>
        <p:nvSpPr>
          <p:cNvPr id="33" name="Rectangle 32"/>
          <p:cNvSpPr/>
          <p:nvPr/>
        </p:nvSpPr>
        <p:spPr>
          <a:xfrm>
            <a:off x="7976255" y="2937144"/>
            <a:ext cx="2340442" cy="454227"/>
          </a:xfrm>
          <a:prstGeom prst="rect">
            <a:avLst/>
          </a:prstGeom>
        </p:spPr>
        <p:txBody>
          <a:bodyPr wrap="square">
            <a:spAutoFit/>
          </a:bodyPr>
          <a:lstStyle/>
          <a:p>
            <a:pPr defTabSz="913740" fontAlgn="base">
              <a:spcBef>
                <a:spcPts val="588"/>
              </a:spcBef>
              <a:spcAft>
                <a:spcPct val="0"/>
              </a:spcAft>
            </a:pPr>
            <a:r>
              <a:rPr lang="es-MX" sz="1176" kern="0" spc="-49" dirty="0">
                <a:solidFill>
                  <a:schemeClr val="bg1"/>
                </a:solidFill>
                <a:ea typeface="Segoe UI" pitchFamily="34" charset="0"/>
                <a:cs typeface="Segoe UI" pitchFamily="34" charset="0"/>
              </a:rPr>
              <a:t>Y 200X más rápido comparando lo con áreas de bajo desempeño</a:t>
            </a:r>
          </a:p>
        </p:txBody>
      </p:sp>
      <p:sp>
        <p:nvSpPr>
          <p:cNvPr id="34" name="Rectangle 33"/>
          <p:cNvSpPr/>
          <p:nvPr/>
        </p:nvSpPr>
        <p:spPr>
          <a:xfrm>
            <a:off x="884227" y="4384680"/>
            <a:ext cx="2474055" cy="997196"/>
          </a:xfrm>
          <a:prstGeom prst="rect">
            <a:avLst/>
          </a:prstGeom>
        </p:spPr>
        <p:txBody>
          <a:bodyPr wrap="square">
            <a:spAutoFit/>
          </a:bodyPr>
          <a:lstStyle/>
          <a:p>
            <a:pPr algn="r" defTabSz="913740" fontAlgn="base">
              <a:spcBef>
                <a:spcPct val="0"/>
              </a:spcBef>
              <a:spcAft>
                <a:spcPct val="0"/>
              </a:spcAft>
            </a:pPr>
            <a:r>
              <a:rPr lang="es-MX" sz="1960" b="1" kern="0" dirty="0">
                <a:solidFill>
                  <a:schemeClr val="bg1"/>
                </a:solidFill>
                <a:latin typeface="+mj-lt"/>
                <a:ea typeface="Segoe UI" pitchFamily="34" charset="0"/>
                <a:cs typeface="Segoe UI" pitchFamily="34" charset="0"/>
              </a:rPr>
              <a:t>Las prácticas </a:t>
            </a:r>
            <a:r>
              <a:rPr lang="es-MX" sz="1960" b="1" kern="0" dirty="0" err="1">
                <a:solidFill>
                  <a:schemeClr val="bg1"/>
                </a:solidFill>
                <a:latin typeface="+mj-lt"/>
                <a:ea typeface="Segoe UI" pitchFamily="34" charset="0"/>
                <a:cs typeface="Segoe UI" pitchFamily="34" charset="0"/>
              </a:rPr>
              <a:t>DevOps</a:t>
            </a:r>
            <a:r>
              <a:rPr lang="es-MX" sz="1960" b="1" kern="0" dirty="0">
                <a:solidFill>
                  <a:schemeClr val="bg1"/>
                </a:solidFill>
                <a:latin typeface="+mj-lt"/>
                <a:ea typeface="Segoe UI" pitchFamily="34" charset="0"/>
                <a:cs typeface="Segoe UI" pitchFamily="34" charset="0"/>
              </a:rPr>
              <a:t> mejoran el desempeño de IT</a:t>
            </a:r>
          </a:p>
        </p:txBody>
      </p:sp>
      <p:sp>
        <p:nvSpPr>
          <p:cNvPr id="35" name="Rectangle 34"/>
          <p:cNvSpPr/>
          <p:nvPr/>
        </p:nvSpPr>
        <p:spPr>
          <a:xfrm>
            <a:off x="1166019" y="1535846"/>
            <a:ext cx="2766389" cy="997196"/>
          </a:xfrm>
          <a:prstGeom prst="rect">
            <a:avLst/>
          </a:prstGeom>
        </p:spPr>
        <p:txBody>
          <a:bodyPr wrap="square">
            <a:spAutoFit/>
          </a:bodyPr>
          <a:lstStyle/>
          <a:p>
            <a:pPr defTabSz="913740" fontAlgn="base">
              <a:spcBef>
                <a:spcPct val="0"/>
              </a:spcBef>
              <a:spcAft>
                <a:spcPct val="0"/>
              </a:spcAft>
            </a:pPr>
            <a:r>
              <a:rPr lang="es-MX" sz="1960" b="1" kern="0" dirty="0">
                <a:solidFill>
                  <a:schemeClr val="bg1"/>
                </a:solidFill>
                <a:latin typeface="Segoe UI Light"/>
                <a:ea typeface="Segoe UI" pitchFamily="34" charset="0"/>
                <a:cs typeface="Segoe UI" pitchFamily="34" charset="0"/>
              </a:rPr>
              <a:t>Mejoras en el desempeño de las áreas de IT</a:t>
            </a:r>
          </a:p>
        </p:txBody>
      </p:sp>
      <p:sp>
        <p:nvSpPr>
          <p:cNvPr id="36" name="Rectangle 35"/>
          <p:cNvSpPr/>
          <p:nvPr/>
        </p:nvSpPr>
        <p:spPr>
          <a:xfrm>
            <a:off x="817465" y="2846649"/>
            <a:ext cx="2307520" cy="997068"/>
          </a:xfrm>
          <a:prstGeom prst="rect">
            <a:avLst/>
          </a:prstGeom>
        </p:spPr>
        <p:txBody>
          <a:bodyPr wrap="square">
            <a:spAutoFit/>
          </a:bodyPr>
          <a:lstStyle/>
          <a:p>
            <a:pPr algn="r" defTabSz="913740" fontAlgn="base">
              <a:spcBef>
                <a:spcPts val="588"/>
              </a:spcBef>
              <a:spcAft>
                <a:spcPct val="0"/>
              </a:spcAft>
            </a:pPr>
            <a:r>
              <a:rPr lang="es-MX" sz="1176" kern="0" spc="-49" dirty="0">
                <a:solidFill>
                  <a:schemeClr val="bg1"/>
                </a:solidFill>
                <a:ea typeface="Segoe UI" pitchFamily="34" charset="0"/>
                <a:cs typeface="Segoe UI" pitchFamily="34" charset="0"/>
              </a:rPr>
              <a:t>Empresas con áreas de IT de alto desempeño tienen el doble de posibilidades de cumplir con sus ventas, posicionamiento de mercado y productividad</a:t>
            </a:r>
          </a:p>
        </p:txBody>
      </p:sp>
      <p:sp>
        <p:nvSpPr>
          <p:cNvPr id="37" name="Rectangle 36"/>
          <p:cNvSpPr/>
          <p:nvPr/>
        </p:nvSpPr>
        <p:spPr>
          <a:xfrm>
            <a:off x="8123804" y="4188609"/>
            <a:ext cx="1622574" cy="695575"/>
          </a:xfrm>
          <a:prstGeom prst="rect">
            <a:avLst/>
          </a:prstGeom>
        </p:spPr>
        <p:txBody>
          <a:bodyPr wrap="square">
            <a:spAutoFit/>
          </a:bodyPr>
          <a:lstStyle/>
          <a:p>
            <a:pPr defTabSz="913740" fontAlgn="base">
              <a:spcBef>
                <a:spcPct val="0"/>
              </a:spcBef>
              <a:spcAft>
                <a:spcPct val="0"/>
              </a:spcAft>
            </a:pPr>
            <a:r>
              <a:rPr lang="es-MX" sz="1960" b="1" kern="0" dirty="0">
                <a:solidFill>
                  <a:schemeClr val="bg1"/>
                </a:solidFill>
                <a:latin typeface="+mj-lt"/>
                <a:ea typeface="Segoe UI" pitchFamily="34" charset="0"/>
                <a:cs typeface="Segoe UI" pitchFamily="34" charset="0"/>
              </a:rPr>
              <a:t>Tener 60x </a:t>
            </a:r>
            <a:br>
              <a:rPr lang="es-MX" sz="1960" b="1" kern="0" dirty="0">
                <a:solidFill>
                  <a:schemeClr val="bg1"/>
                </a:solidFill>
                <a:latin typeface="+mj-lt"/>
                <a:ea typeface="Segoe UI" pitchFamily="34" charset="0"/>
                <a:cs typeface="Segoe UI" pitchFamily="34" charset="0"/>
              </a:rPr>
            </a:br>
            <a:r>
              <a:rPr lang="es-MX" sz="1960" b="1" kern="0" dirty="0">
                <a:solidFill>
                  <a:schemeClr val="bg1"/>
                </a:solidFill>
                <a:latin typeface="+mj-lt"/>
                <a:ea typeface="Segoe UI" pitchFamily="34" charset="0"/>
                <a:cs typeface="Segoe UI" pitchFamily="34" charset="0"/>
              </a:rPr>
              <a:t>menos fallas</a:t>
            </a:r>
          </a:p>
        </p:txBody>
      </p:sp>
      <p:sp>
        <p:nvSpPr>
          <p:cNvPr id="38" name="Rectangle 37"/>
          <p:cNvSpPr/>
          <p:nvPr/>
        </p:nvSpPr>
        <p:spPr>
          <a:xfrm>
            <a:off x="8123803" y="4882400"/>
            <a:ext cx="2029044" cy="635174"/>
          </a:xfrm>
          <a:prstGeom prst="rect">
            <a:avLst/>
          </a:prstGeom>
        </p:spPr>
        <p:txBody>
          <a:bodyPr wrap="square">
            <a:spAutoFit/>
          </a:bodyPr>
          <a:lstStyle/>
          <a:p>
            <a:pPr defTabSz="913740" fontAlgn="base">
              <a:spcBef>
                <a:spcPts val="588"/>
              </a:spcBef>
              <a:spcAft>
                <a:spcPct val="0"/>
              </a:spcAft>
            </a:pPr>
            <a:r>
              <a:rPr lang="es-MX" sz="1176" kern="0" spc="-49" dirty="0">
                <a:solidFill>
                  <a:schemeClr val="bg1"/>
                </a:solidFill>
                <a:ea typeface="Segoe UI" pitchFamily="34" charset="0"/>
                <a:cs typeface="Segoe UI" pitchFamily="34" charset="0"/>
              </a:rPr>
              <a:t>Y recuperarse 168X mas rápido que las áreas de IT de bajo desempeño</a:t>
            </a:r>
          </a:p>
        </p:txBody>
      </p:sp>
    </p:spTree>
    <p:extLst>
      <p:ext uri="{BB962C8B-B14F-4D97-AF65-F5344CB8AC3E}">
        <p14:creationId xmlns:p14="http://schemas.microsoft.com/office/powerpoint/2010/main" val="3391412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250"/>
                                  </p:stCondLst>
                                  <p:childTnLst>
                                    <p:set>
                                      <p:cBhvr>
                                        <p:cTn id="6" dur="1" fill="hold">
                                          <p:stCondLst>
                                            <p:cond delay="0"/>
                                          </p:stCondLst>
                                        </p:cTn>
                                        <p:tgtEl>
                                          <p:spTgt spid="23"/>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250" fill="hold"/>
                                        <p:tgtEl>
                                          <p:spTgt spid="23"/>
                                        </p:tgtEl>
                                      </p:cBhvr>
                                      <p:by x="0" y="0"/>
                                    </p:animScale>
                                  </p:childTnLst>
                                </p:cTn>
                              </p:par>
                              <p:par>
                                <p:cTn id="9" presetID="1" presetClass="entr" presetSubtype="0" fill="hold" grpId="0" nodeType="withEffect">
                                  <p:stCondLst>
                                    <p:cond delay="500"/>
                                  </p:stCondLst>
                                  <p:childTnLst>
                                    <p:set>
                                      <p:cBhvr>
                                        <p:cTn id="10" dur="1" fill="hold">
                                          <p:stCondLst>
                                            <p:cond delay="0"/>
                                          </p:stCondLst>
                                        </p:cTn>
                                        <p:tgtEl>
                                          <p:spTgt spid="24"/>
                                        </p:tgtEl>
                                        <p:attrNameLst>
                                          <p:attrName>style.visibility</p:attrName>
                                        </p:attrNameLst>
                                      </p:cBhvr>
                                      <p:to>
                                        <p:strVal val="visible"/>
                                      </p:to>
                                    </p:set>
                                  </p:childTnLst>
                                </p:cTn>
                              </p:par>
                              <p:par>
                                <p:cTn id="11" presetID="6" presetClass="emph" presetSubtype="0" accel="100000" autoRev="1" fill="hold" grpId="1" nodeType="withEffect">
                                  <p:stCondLst>
                                    <p:cond delay="0"/>
                                  </p:stCondLst>
                                  <p:childTnLst>
                                    <p:animScale>
                                      <p:cBhvr>
                                        <p:cTn id="12" dur="500" fill="hold"/>
                                        <p:tgtEl>
                                          <p:spTgt spid="24"/>
                                        </p:tgtEl>
                                      </p:cBhvr>
                                      <p:by x="0" y="0"/>
                                    </p:animScale>
                                  </p:childTnLst>
                                </p:cTn>
                              </p:par>
                            </p:childTnLst>
                          </p:cTn>
                        </p:par>
                        <p:par>
                          <p:cTn id="13" fill="hold">
                            <p:stCondLst>
                              <p:cond delay="1000"/>
                            </p:stCondLst>
                            <p:childTnLst>
                              <p:par>
                                <p:cTn id="14" presetID="10" presetClass="entr" presetSubtype="0" fill="hold" grpId="0" nodeType="afterEffect">
                                  <p:stCondLst>
                                    <p:cond delay="30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750"/>
                                        <p:tgtEl>
                                          <p:spTgt spid="28"/>
                                        </p:tgtEl>
                                      </p:cBhvr>
                                    </p:animEffect>
                                  </p:childTnLst>
                                </p:cTn>
                              </p:par>
                              <p:par>
                                <p:cTn id="17" presetID="37" presetClass="path" presetSubtype="0" decel="100000" fill="hold" grpId="1" nodeType="withEffect">
                                  <p:stCondLst>
                                    <p:cond delay="300"/>
                                  </p:stCondLst>
                                  <p:childTnLst>
                                    <p:animMotion origin="layout" path="M -3.36227E-6 -2.14253E-6 C -0.02463 -0.02973 -0.06191 -0.05833 -0.09688 -0.06423 " pathEditMode="relative" rAng="0" ptsTypes="AA">
                                      <p:cBhvr>
                                        <p:cTn id="18" dur="750" spd="-100000" fill="hold"/>
                                        <p:tgtEl>
                                          <p:spTgt spid="28"/>
                                        </p:tgtEl>
                                        <p:attrNameLst>
                                          <p:attrName>ppt_x</p:attrName>
                                          <p:attrName>ppt_y</p:attrName>
                                        </p:attrNameLst>
                                      </p:cBhvr>
                                      <p:rCtr x="-4851" y="-3223"/>
                                    </p:animMotion>
                                  </p:childTnLst>
                                </p:cTn>
                              </p:par>
                              <p:par>
                                <p:cTn id="19" presetID="10" presetClass="entr" presetSubtype="0" fill="hold" grpId="0" nodeType="withEffect">
                                  <p:stCondLst>
                                    <p:cond delay="30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750"/>
                                        <p:tgtEl>
                                          <p:spTgt spid="30"/>
                                        </p:tgtEl>
                                      </p:cBhvr>
                                    </p:animEffect>
                                  </p:childTnLst>
                                </p:cTn>
                              </p:par>
                              <p:par>
                                <p:cTn id="22" presetID="37" presetClass="path" presetSubtype="0" decel="100000" fill="hold" grpId="1" nodeType="withEffect">
                                  <p:stCondLst>
                                    <p:cond delay="300"/>
                                  </p:stCondLst>
                                  <p:childTnLst>
                                    <p:animMotion origin="layout" path="M -0.00012 -2.42397E-6 C 0.00817 -0.05061 0.01341 -0.09691 0.00396 -0.18724 " pathEditMode="relative" rAng="0" ptsTypes="AA">
                                      <p:cBhvr>
                                        <p:cTn id="23" dur="750" spd="-100000" fill="hold"/>
                                        <p:tgtEl>
                                          <p:spTgt spid="30"/>
                                        </p:tgtEl>
                                        <p:attrNameLst>
                                          <p:attrName>ppt_x</p:attrName>
                                          <p:attrName>ppt_y</p:attrName>
                                        </p:attrNameLst>
                                      </p:cBhvr>
                                      <p:rCtr x="460" y="-9374"/>
                                    </p:animMotion>
                                  </p:childTnLst>
                                </p:cTn>
                              </p:par>
                              <p:par>
                                <p:cTn id="24" presetID="10" presetClass="entr" presetSubtype="0" fill="hold" grpId="0" nodeType="withEffect">
                                  <p:stCondLst>
                                    <p:cond delay="30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750"/>
                                        <p:tgtEl>
                                          <p:spTgt spid="31"/>
                                        </p:tgtEl>
                                      </p:cBhvr>
                                    </p:animEffect>
                                  </p:childTnLst>
                                </p:cTn>
                              </p:par>
                              <p:par>
                                <p:cTn id="27" presetID="37" presetClass="path" presetSubtype="0" decel="100000" fill="hold" grpId="1" nodeType="withEffect">
                                  <p:stCondLst>
                                    <p:cond delay="300"/>
                                  </p:stCondLst>
                                  <p:childTnLst>
                                    <p:animMotion origin="layout" path="M -0.00013 3.45892E-6 C 0.01557 0.05333 0.03268 0.09396 0.0711 0.14344 " pathEditMode="relative" rAng="0" ptsTypes="AA">
                                      <p:cBhvr>
                                        <p:cTn id="28" dur="750" spd="-100000" fill="hold"/>
                                        <p:tgtEl>
                                          <p:spTgt spid="31"/>
                                        </p:tgtEl>
                                        <p:attrNameLst>
                                          <p:attrName>ppt_x</p:attrName>
                                          <p:attrName>ppt_y</p:attrName>
                                        </p:attrNameLst>
                                      </p:cBhvr>
                                      <p:rCtr x="3561" y="7172"/>
                                    </p:animMotion>
                                  </p:childTnLst>
                                </p:cTn>
                              </p:par>
                              <p:par>
                                <p:cTn id="29" presetID="10" presetClass="entr" presetSubtype="0" fill="hold" grpId="0" nodeType="withEffect">
                                  <p:stCondLst>
                                    <p:cond delay="30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750"/>
                                        <p:tgtEl>
                                          <p:spTgt spid="29"/>
                                        </p:tgtEl>
                                      </p:cBhvr>
                                    </p:animEffect>
                                  </p:childTnLst>
                                </p:cTn>
                              </p:par>
                              <p:par>
                                <p:cTn id="32" presetID="37" presetClass="path" presetSubtype="0" decel="100000" fill="hold" grpId="1" nodeType="withEffect">
                                  <p:stCondLst>
                                    <p:cond delay="300"/>
                                  </p:stCondLst>
                                  <p:childTnLst>
                                    <p:animMotion origin="layout" path="M -0.00012 -2.33318E-6 C -0.02655 0.05357 -0.04021 0.10418 -0.05093 0.18271 " pathEditMode="relative" rAng="0" ptsTypes="AA">
                                      <p:cBhvr>
                                        <p:cTn id="33" dur="750" spd="-100000" fill="hold"/>
                                        <p:tgtEl>
                                          <p:spTgt spid="29"/>
                                        </p:tgtEl>
                                        <p:attrNameLst>
                                          <p:attrName>ppt_x</p:attrName>
                                          <p:attrName>ppt_y</p:attrName>
                                        </p:attrNameLst>
                                      </p:cBhvr>
                                      <p:rCtr x="-2540" y="9124"/>
                                    </p:animMotion>
                                  </p:childTnLst>
                                </p:cTn>
                              </p:par>
                            </p:childTnLst>
                          </p:cTn>
                        </p:par>
                        <p:par>
                          <p:cTn id="34" fill="hold">
                            <p:stCondLst>
                              <p:cond delay="2050"/>
                            </p:stCondLst>
                            <p:childTnLst>
                              <p:par>
                                <p:cTn id="35" presetID="22" presetClass="entr" presetSubtype="8" fill="hold" grpId="0" nodeType="after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left)">
                                      <p:cBhvr>
                                        <p:cTn id="37" dur="500"/>
                                        <p:tgtEl>
                                          <p:spTgt spid="32"/>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wipe(left)">
                                      <p:cBhvr>
                                        <p:cTn id="40" dur="500"/>
                                        <p:tgtEl>
                                          <p:spTgt spid="37"/>
                                        </p:tgtEl>
                                      </p:cBhvr>
                                    </p:animEffect>
                                  </p:childTnLst>
                                </p:cTn>
                              </p:par>
                              <p:par>
                                <p:cTn id="41" presetID="22" presetClass="entr" presetSubtype="2"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ipe(right)">
                                      <p:cBhvr>
                                        <p:cTn id="43" dur="500"/>
                                        <p:tgtEl>
                                          <p:spTgt spid="35"/>
                                        </p:tgtEl>
                                      </p:cBhvr>
                                    </p:animEffect>
                                  </p:childTnLst>
                                </p:cTn>
                              </p:par>
                              <p:par>
                                <p:cTn id="44" presetID="22" presetClass="entr" presetSubtype="2"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wipe(right)">
                                      <p:cBhvr>
                                        <p:cTn id="46" dur="500"/>
                                        <p:tgtEl>
                                          <p:spTgt spid="34"/>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wipe(left)">
                                      <p:cBhvr>
                                        <p:cTn id="49" dur="500"/>
                                        <p:tgtEl>
                                          <p:spTgt spid="33"/>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wipe(left)">
                                      <p:cBhvr>
                                        <p:cTn id="52" dur="500"/>
                                        <p:tgtEl>
                                          <p:spTgt spid="38"/>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right)">
                                      <p:cBhvr>
                                        <p:cTn id="55" dur="500"/>
                                        <p:tgtEl>
                                          <p:spTgt spid="36"/>
                                        </p:tgtEl>
                                      </p:cBhvr>
                                    </p:animEffect>
                                  </p:childTnLst>
                                </p:cTn>
                              </p:par>
                            </p:childTnLst>
                          </p:cTn>
                        </p:par>
                        <p:par>
                          <p:cTn id="56" fill="hold">
                            <p:stCondLst>
                              <p:cond delay="2550"/>
                            </p:stCondLst>
                            <p:childTnLst>
                              <p:par>
                                <p:cTn id="57" presetID="10" presetClass="entr" presetSubtype="0" fill="hold" grpId="0" nodeType="after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4" grpId="0" animBg="1"/>
      <p:bldP spid="24" grpId="1" animBg="1"/>
      <p:bldP spid="28" grpId="0" animBg="1"/>
      <p:bldP spid="28" grpId="1" animBg="1"/>
      <p:bldP spid="29" grpId="0" animBg="1"/>
      <p:bldP spid="29" grpId="1" animBg="1"/>
      <p:bldP spid="30" grpId="0" animBg="1"/>
      <p:bldP spid="30" grpId="1" animBg="1"/>
      <p:bldP spid="31" grpId="0" animBg="1"/>
      <p:bldP spid="31" grpId="1" animBg="1"/>
      <p:bldP spid="32" grpId="0"/>
      <p:bldP spid="33" grpId="0"/>
      <p:bldP spid="34" grpId="0"/>
      <p:bldP spid="35" grpId="0"/>
      <p:bldP spid="36" grpId="0"/>
      <p:bldP spid="37" grpId="0"/>
      <p:bldP spid="3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0381" y="2657554"/>
            <a:ext cx="1682861" cy="1521385"/>
          </a:xfrm>
          <a:prstGeom prst="rect">
            <a:avLst/>
          </a:prstGeom>
        </p:spPr>
      </p:pic>
      <p:pic>
        <p:nvPicPr>
          <p:cNvPr id="33" name="Picture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1271" y="2677704"/>
            <a:ext cx="1736422" cy="1577010"/>
          </a:xfrm>
          <a:prstGeom prst="rect">
            <a:avLst/>
          </a:prstGeom>
        </p:spPr>
      </p:pic>
      <p:pic>
        <p:nvPicPr>
          <p:cNvPr id="53" name="Picture 5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77787" y="3605434"/>
            <a:ext cx="243679" cy="200513"/>
          </a:xfrm>
          <a:prstGeom prst="rect">
            <a:avLst/>
          </a:prstGeom>
        </p:spPr>
      </p:pic>
      <p:pic>
        <p:nvPicPr>
          <p:cNvPr id="42" name="Picture 41"/>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768166" y="1379699"/>
            <a:ext cx="4360222" cy="4360390"/>
          </a:xfrm>
          <a:prstGeom prst="rect">
            <a:avLst/>
          </a:prstGeom>
        </p:spPr>
      </p:pic>
      <p:sp>
        <p:nvSpPr>
          <p:cNvPr id="27" name="TextBox 26"/>
          <p:cNvSpPr txBox="1"/>
          <p:nvPr/>
        </p:nvSpPr>
        <p:spPr>
          <a:xfrm>
            <a:off x="2098424" y="1573497"/>
            <a:ext cx="1656041" cy="454174"/>
          </a:xfrm>
          <a:prstGeom prst="rect">
            <a:avLst/>
          </a:prstGeom>
          <a:noFill/>
        </p:spPr>
        <p:txBody>
          <a:bodyPr wrap="square" rtlCol="0">
            <a:spAutoFit/>
          </a:bodyPr>
          <a:lstStyle/>
          <a:p>
            <a:pPr defTabSz="913906">
              <a:defRPr/>
            </a:pPr>
            <a:r>
              <a:rPr lang="es-MX" sz="2351" kern="0" dirty="0">
                <a:solidFill>
                  <a:srgbClr val="404040">
                    <a:lumMod val="60000"/>
                    <a:lumOff val="40000"/>
                  </a:srgbClr>
                </a:solidFill>
                <a:latin typeface="Segoe UI Light"/>
                <a:cs typeface="Arial" pitchFamily="34" charset="0"/>
              </a:rPr>
              <a:t>Planeación</a:t>
            </a:r>
          </a:p>
        </p:txBody>
      </p:sp>
      <p:sp>
        <p:nvSpPr>
          <p:cNvPr id="28" name="TextBox 27"/>
          <p:cNvSpPr txBox="1"/>
          <p:nvPr/>
        </p:nvSpPr>
        <p:spPr>
          <a:xfrm>
            <a:off x="1586452" y="1317164"/>
            <a:ext cx="586175" cy="965022"/>
          </a:xfrm>
          <a:prstGeom prst="rect">
            <a:avLst/>
          </a:prstGeom>
          <a:noFill/>
        </p:spPr>
        <p:txBody>
          <a:bodyPr wrap="none" rtlCol="0">
            <a:spAutoFit/>
          </a:bodyPr>
          <a:lstStyle/>
          <a:p>
            <a:pPr defTabSz="913906"/>
            <a:r>
              <a:rPr lang="es-MX" sz="5683" dirty="0">
                <a:solidFill>
                  <a:srgbClr val="505050"/>
                </a:solidFill>
                <a:latin typeface="Arial" pitchFamily="34" charset="0"/>
                <a:cs typeface="Arial" pitchFamily="34" charset="0"/>
              </a:rPr>
              <a:t>1</a:t>
            </a:r>
          </a:p>
        </p:txBody>
      </p:sp>
      <p:sp>
        <p:nvSpPr>
          <p:cNvPr id="30" name="TextBox 29"/>
          <p:cNvSpPr txBox="1"/>
          <p:nvPr/>
        </p:nvSpPr>
        <p:spPr>
          <a:xfrm>
            <a:off x="8747838" y="1481676"/>
            <a:ext cx="3439401" cy="454174"/>
          </a:xfrm>
          <a:prstGeom prst="rect">
            <a:avLst/>
          </a:prstGeom>
          <a:noFill/>
        </p:spPr>
        <p:txBody>
          <a:bodyPr wrap="square" rtlCol="0">
            <a:spAutoFit/>
          </a:bodyPr>
          <a:lstStyle/>
          <a:p>
            <a:pPr defTabSz="913906">
              <a:defRPr/>
            </a:pPr>
            <a:r>
              <a:rPr lang="es-MX" sz="2351" kern="0" dirty="0">
                <a:solidFill>
                  <a:srgbClr val="505050">
                    <a:lumMod val="75000"/>
                    <a:lumOff val="25000"/>
                  </a:srgbClr>
                </a:solidFill>
                <a:latin typeface="Segoe UI Light"/>
                <a:cs typeface="Arial" pitchFamily="34" charset="0"/>
              </a:rPr>
              <a:t>Monitoreo + Aprendizaje</a:t>
            </a:r>
          </a:p>
        </p:txBody>
      </p:sp>
      <p:sp>
        <p:nvSpPr>
          <p:cNvPr id="35" name="TextBox 34"/>
          <p:cNvSpPr txBox="1"/>
          <p:nvPr/>
        </p:nvSpPr>
        <p:spPr>
          <a:xfrm>
            <a:off x="8879109" y="5647296"/>
            <a:ext cx="2587592" cy="454174"/>
          </a:xfrm>
          <a:prstGeom prst="rect">
            <a:avLst/>
          </a:prstGeom>
          <a:noFill/>
        </p:spPr>
        <p:txBody>
          <a:bodyPr wrap="square" rtlCol="0">
            <a:spAutoFit/>
          </a:bodyPr>
          <a:lstStyle/>
          <a:p>
            <a:pPr defTabSz="913906">
              <a:defRPr/>
            </a:pPr>
            <a:r>
              <a:rPr lang="es-MX" sz="2351" kern="0" dirty="0">
                <a:solidFill>
                  <a:srgbClr val="505050">
                    <a:lumMod val="75000"/>
                    <a:lumOff val="25000"/>
                  </a:srgbClr>
                </a:solidFill>
                <a:latin typeface="Segoe UI Light"/>
                <a:cs typeface="Arial" pitchFamily="34" charset="0"/>
              </a:rPr>
              <a:t>Implementación</a:t>
            </a:r>
          </a:p>
        </p:txBody>
      </p:sp>
      <p:sp>
        <p:nvSpPr>
          <p:cNvPr id="37" name="TextBox 36"/>
          <p:cNvSpPr txBox="1"/>
          <p:nvPr/>
        </p:nvSpPr>
        <p:spPr>
          <a:xfrm>
            <a:off x="2336149" y="5707609"/>
            <a:ext cx="2845689" cy="454174"/>
          </a:xfrm>
          <a:prstGeom prst="rect">
            <a:avLst/>
          </a:prstGeom>
          <a:noFill/>
        </p:spPr>
        <p:txBody>
          <a:bodyPr wrap="square" rtlCol="0">
            <a:spAutoFit/>
          </a:bodyPr>
          <a:lstStyle/>
          <a:p>
            <a:pPr defTabSz="913906">
              <a:defRPr/>
            </a:pPr>
            <a:r>
              <a:rPr lang="es-MX" sz="2351" kern="0" dirty="0">
                <a:solidFill>
                  <a:srgbClr val="FFFFFF">
                    <a:lumMod val="50000"/>
                  </a:srgbClr>
                </a:solidFill>
                <a:latin typeface="Segoe UI Light"/>
                <a:cs typeface="Arial" pitchFamily="34" charset="0"/>
              </a:rPr>
              <a:t>Desarrollo + Pruebas</a:t>
            </a:r>
          </a:p>
        </p:txBody>
      </p:sp>
      <p:sp>
        <p:nvSpPr>
          <p:cNvPr id="38" name="TextBox 37"/>
          <p:cNvSpPr txBox="1"/>
          <p:nvPr/>
        </p:nvSpPr>
        <p:spPr>
          <a:xfrm>
            <a:off x="1753587" y="5451278"/>
            <a:ext cx="586175" cy="965022"/>
          </a:xfrm>
          <a:prstGeom prst="rect">
            <a:avLst/>
          </a:prstGeom>
          <a:noFill/>
        </p:spPr>
        <p:txBody>
          <a:bodyPr wrap="none" rtlCol="0">
            <a:spAutoFit/>
          </a:bodyPr>
          <a:lstStyle/>
          <a:p>
            <a:pPr defTabSz="913906"/>
            <a:r>
              <a:rPr lang="es-MX" sz="5683" dirty="0">
                <a:solidFill>
                  <a:srgbClr val="505050"/>
                </a:solidFill>
                <a:latin typeface="Arial" pitchFamily="34" charset="0"/>
                <a:cs typeface="Arial" pitchFamily="34" charset="0"/>
              </a:rPr>
              <a:t>2</a:t>
            </a:r>
          </a:p>
        </p:txBody>
      </p:sp>
      <p:sp>
        <p:nvSpPr>
          <p:cNvPr id="39" name="TextBox 38"/>
          <p:cNvSpPr txBox="1"/>
          <p:nvPr/>
        </p:nvSpPr>
        <p:spPr>
          <a:xfrm>
            <a:off x="808318" y="3352243"/>
            <a:ext cx="2048884" cy="379977"/>
          </a:xfrm>
          <a:prstGeom prst="rect">
            <a:avLst/>
          </a:prstGeom>
          <a:noFill/>
        </p:spPr>
        <p:txBody>
          <a:bodyPr wrap="square" lIns="0" tIns="0" rIns="0" bIns="0" rtlCol="0">
            <a:spAutoFit/>
          </a:bodyPr>
          <a:lstStyle/>
          <a:p>
            <a:pPr algn="r" defTabSz="1242296">
              <a:lnSpc>
                <a:spcPct val="90000"/>
              </a:lnSpc>
              <a:defRPr/>
            </a:pPr>
            <a:r>
              <a:rPr lang="es-MX" sz="2743" dirty="0">
                <a:solidFill>
                  <a:srgbClr val="818181"/>
                </a:solidFill>
                <a:latin typeface="Segoe UI Semilight" panose="020B0402040204020203" pitchFamily="34" charset="0"/>
                <a:cs typeface="Segoe UI Semilight" panose="020B0402040204020203" pitchFamily="34" charset="0"/>
              </a:rPr>
              <a:t>Desarrollo</a:t>
            </a:r>
          </a:p>
        </p:txBody>
      </p:sp>
      <p:sp>
        <p:nvSpPr>
          <p:cNvPr id="40" name="TextBox 39"/>
          <p:cNvSpPr txBox="1"/>
          <p:nvPr/>
        </p:nvSpPr>
        <p:spPr>
          <a:xfrm>
            <a:off x="9039247" y="3352243"/>
            <a:ext cx="1692266" cy="379977"/>
          </a:xfrm>
          <a:prstGeom prst="rect">
            <a:avLst/>
          </a:prstGeom>
          <a:noFill/>
        </p:spPr>
        <p:txBody>
          <a:bodyPr wrap="square" lIns="0" tIns="0" rIns="0" bIns="0" rtlCol="0">
            <a:spAutoFit/>
          </a:bodyPr>
          <a:lstStyle/>
          <a:p>
            <a:pPr defTabSz="1242296">
              <a:lnSpc>
                <a:spcPct val="90000"/>
              </a:lnSpc>
              <a:defRPr/>
            </a:pPr>
            <a:r>
              <a:rPr lang="es-MX" sz="2743" dirty="0">
                <a:solidFill>
                  <a:srgbClr val="818181"/>
                </a:solidFill>
                <a:latin typeface="Segoe UI Semilight" panose="020B0402040204020203" pitchFamily="34" charset="0"/>
                <a:cs typeface="Segoe UI Semilight" panose="020B0402040204020203" pitchFamily="34" charset="0"/>
              </a:rPr>
              <a:t>Producción</a:t>
            </a:r>
          </a:p>
        </p:txBody>
      </p:sp>
      <p:sp>
        <p:nvSpPr>
          <p:cNvPr id="216" name="Title 18"/>
          <p:cNvSpPr txBox="1">
            <a:spLocks/>
          </p:cNvSpPr>
          <p:nvPr/>
        </p:nvSpPr>
        <p:spPr>
          <a:xfrm>
            <a:off x="270376" y="293183"/>
            <a:ext cx="11649770" cy="899069"/>
          </a:xfrm>
          <a:prstGeom prst="rect">
            <a:avLst/>
          </a:prstGeom>
          <a:ln>
            <a:noFill/>
          </a:ln>
        </p:spPr>
        <p:txBody>
          <a:bodyPr vert="horz" wrap="square" lIns="143354" tIns="89596" rIns="143354" bIns="89596"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MX" sz="4799" dirty="0" err="1">
                <a:gradFill>
                  <a:gsLst>
                    <a:gs pos="1250">
                      <a:srgbClr val="404040"/>
                    </a:gs>
                    <a:gs pos="100000">
                      <a:srgbClr val="404040"/>
                    </a:gs>
                  </a:gsLst>
                  <a:lin ang="5400000" scaled="0"/>
                </a:gradFill>
              </a:rPr>
              <a:t>DevOps</a:t>
            </a:r>
            <a:endParaRPr lang="es-MX" sz="4799" dirty="0">
              <a:gradFill>
                <a:gsLst>
                  <a:gs pos="1250">
                    <a:srgbClr val="404040"/>
                  </a:gs>
                  <a:gs pos="100000">
                    <a:srgbClr val="404040"/>
                  </a:gs>
                </a:gsLst>
                <a:lin ang="5400000" scaled="0"/>
              </a:gradFill>
            </a:endParaRPr>
          </a:p>
        </p:txBody>
      </p:sp>
      <p:sp>
        <p:nvSpPr>
          <p:cNvPr id="31" name="TextBox 30"/>
          <p:cNvSpPr txBox="1"/>
          <p:nvPr/>
        </p:nvSpPr>
        <p:spPr>
          <a:xfrm>
            <a:off x="8147960" y="1225344"/>
            <a:ext cx="586175" cy="965022"/>
          </a:xfrm>
          <a:prstGeom prst="rect">
            <a:avLst/>
          </a:prstGeom>
          <a:noFill/>
        </p:spPr>
        <p:txBody>
          <a:bodyPr wrap="none" rtlCol="0">
            <a:spAutoFit/>
          </a:bodyPr>
          <a:lstStyle/>
          <a:p>
            <a:pPr defTabSz="913906"/>
            <a:r>
              <a:rPr lang="es-MX" sz="5683" dirty="0">
                <a:solidFill>
                  <a:srgbClr val="505050"/>
                </a:solidFill>
                <a:latin typeface="Arial" pitchFamily="34" charset="0"/>
                <a:cs typeface="Arial" pitchFamily="34" charset="0"/>
              </a:rPr>
              <a:t>4</a:t>
            </a:r>
          </a:p>
        </p:txBody>
      </p:sp>
      <p:sp>
        <p:nvSpPr>
          <p:cNvPr id="36" name="TextBox 35"/>
          <p:cNvSpPr txBox="1"/>
          <p:nvPr/>
        </p:nvSpPr>
        <p:spPr>
          <a:xfrm>
            <a:off x="8327154" y="5385056"/>
            <a:ext cx="586175" cy="965022"/>
          </a:xfrm>
          <a:prstGeom prst="rect">
            <a:avLst/>
          </a:prstGeom>
          <a:noFill/>
        </p:spPr>
        <p:txBody>
          <a:bodyPr wrap="none" rtlCol="0">
            <a:spAutoFit/>
          </a:bodyPr>
          <a:lstStyle/>
          <a:p>
            <a:pPr defTabSz="913906"/>
            <a:r>
              <a:rPr lang="es-MX" sz="5683" dirty="0">
                <a:solidFill>
                  <a:srgbClr val="505050"/>
                </a:solidFill>
                <a:latin typeface="Arial" pitchFamily="34" charset="0"/>
                <a:cs typeface="Arial" pitchFamily="34" charset="0"/>
              </a:rPr>
              <a:t>3</a:t>
            </a:r>
          </a:p>
        </p:txBody>
      </p:sp>
      <p:sp>
        <p:nvSpPr>
          <p:cNvPr id="44" name="Freeform 8"/>
          <p:cNvSpPr>
            <a:spLocks/>
          </p:cNvSpPr>
          <p:nvPr/>
        </p:nvSpPr>
        <p:spPr bwMode="auto">
          <a:xfrm>
            <a:off x="3689664" y="1300969"/>
            <a:ext cx="2258561" cy="2258561"/>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596" tIns="44798" rIns="89596" bIns="44798" numCol="1" anchor="t" anchorCtr="0" compatLnSpc="1">
            <a:prstTxWarp prst="textNoShape">
              <a:avLst/>
            </a:prstTxWarp>
          </a:bodyPr>
          <a:lstStyle/>
          <a:p>
            <a:pPr defTabSz="913906"/>
            <a:endParaRPr lang="es-MX" sz="1763" dirty="0">
              <a:solidFill>
                <a:srgbClr val="404040"/>
              </a:solidFill>
            </a:endParaRPr>
          </a:p>
        </p:txBody>
      </p:sp>
      <p:sp>
        <p:nvSpPr>
          <p:cNvPr id="46" name="Freeform 10"/>
          <p:cNvSpPr>
            <a:spLocks/>
          </p:cNvSpPr>
          <p:nvPr/>
        </p:nvSpPr>
        <p:spPr bwMode="auto">
          <a:xfrm>
            <a:off x="3689664" y="3559530"/>
            <a:ext cx="2258561" cy="2260116"/>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596" tIns="44798" rIns="89596" bIns="44798" numCol="1" anchor="t" anchorCtr="0" compatLnSpc="1">
            <a:prstTxWarp prst="textNoShape">
              <a:avLst/>
            </a:prstTxWarp>
          </a:bodyPr>
          <a:lstStyle/>
          <a:p>
            <a:pPr defTabSz="913906"/>
            <a:endParaRPr lang="es-MX" sz="1763" dirty="0">
              <a:solidFill>
                <a:srgbClr val="404040"/>
              </a:solidFill>
            </a:endParaRPr>
          </a:p>
        </p:txBody>
      </p:sp>
      <p:sp>
        <p:nvSpPr>
          <p:cNvPr id="48" name="Freeform 13"/>
          <p:cNvSpPr>
            <a:spLocks/>
          </p:cNvSpPr>
          <p:nvPr/>
        </p:nvSpPr>
        <p:spPr bwMode="auto">
          <a:xfrm>
            <a:off x="5948224" y="1300969"/>
            <a:ext cx="2258561" cy="2258561"/>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596" tIns="44798" rIns="89596" bIns="44798" numCol="1" anchor="t" anchorCtr="0" compatLnSpc="1">
            <a:prstTxWarp prst="textNoShape">
              <a:avLst/>
            </a:prstTxWarp>
          </a:bodyPr>
          <a:lstStyle/>
          <a:p>
            <a:pPr defTabSz="913906"/>
            <a:endParaRPr lang="es-MX" sz="1763" dirty="0">
              <a:solidFill>
                <a:srgbClr val="404040"/>
              </a:solidFill>
            </a:endParaRPr>
          </a:p>
        </p:txBody>
      </p:sp>
      <p:sp>
        <p:nvSpPr>
          <p:cNvPr id="43" name="Freeform 7"/>
          <p:cNvSpPr>
            <a:spLocks/>
          </p:cNvSpPr>
          <p:nvPr/>
        </p:nvSpPr>
        <p:spPr bwMode="auto">
          <a:xfrm>
            <a:off x="3689664" y="1300969"/>
            <a:ext cx="2258561" cy="2258561"/>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596" tIns="44798" rIns="89596" bIns="44798" numCol="1" anchor="t" anchorCtr="0" compatLnSpc="1">
            <a:prstTxWarp prst="textNoShape">
              <a:avLst/>
            </a:prstTxWarp>
          </a:bodyPr>
          <a:lstStyle/>
          <a:p>
            <a:pPr defTabSz="913906"/>
            <a:endParaRPr lang="es-MX" sz="1763" dirty="0">
              <a:solidFill>
                <a:srgbClr val="404040"/>
              </a:solidFill>
            </a:endParaRPr>
          </a:p>
        </p:txBody>
      </p:sp>
      <p:sp>
        <p:nvSpPr>
          <p:cNvPr id="45" name="Freeform 9"/>
          <p:cNvSpPr>
            <a:spLocks/>
          </p:cNvSpPr>
          <p:nvPr/>
        </p:nvSpPr>
        <p:spPr bwMode="auto">
          <a:xfrm>
            <a:off x="3689664" y="3559530"/>
            <a:ext cx="2258561" cy="2260116"/>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596" tIns="44798" rIns="89596" bIns="44798" numCol="1" anchor="t" anchorCtr="0" compatLnSpc="1">
            <a:prstTxWarp prst="textNoShape">
              <a:avLst/>
            </a:prstTxWarp>
          </a:bodyPr>
          <a:lstStyle/>
          <a:p>
            <a:pPr defTabSz="913906"/>
            <a:endParaRPr lang="es-MX" sz="1763" dirty="0">
              <a:solidFill>
                <a:srgbClr val="404040"/>
              </a:solidFill>
            </a:endParaRPr>
          </a:p>
        </p:txBody>
      </p:sp>
      <p:sp>
        <p:nvSpPr>
          <p:cNvPr id="47" name="Freeform 11"/>
          <p:cNvSpPr>
            <a:spLocks/>
          </p:cNvSpPr>
          <p:nvPr/>
        </p:nvSpPr>
        <p:spPr bwMode="auto">
          <a:xfrm>
            <a:off x="5948224" y="3559530"/>
            <a:ext cx="2258561" cy="2260116"/>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596" tIns="44798" rIns="89596" bIns="44798" numCol="1" anchor="t" anchorCtr="0" compatLnSpc="1">
            <a:prstTxWarp prst="textNoShape">
              <a:avLst/>
            </a:prstTxWarp>
          </a:bodyPr>
          <a:lstStyle/>
          <a:p>
            <a:pPr defTabSz="913906"/>
            <a:endParaRPr lang="es-MX" sz="1763" dirty="0">
              <a:solidFill>
                <a:srgbClr val="404040"/>
              </a:solidFill>
            </a:endParaRPr>
          </a:p>
        </p:txBody>
      </p:sp>
      <p:sp>
        <p:nvSpPr>
          <p:cNvPr id="49" name="Freeform 14"/>
          <p:cNvSpPr>
            <a:spLocks/>
          </p:cNvSpPr>
          <p:nvPr/>
        </p:nvSpPr>
        <p:spPr bwMode="auto">
          <a:xfrm>
            <a:off x="5948224" y="1300969"/>
            <a:ext cx="2258561" cy="2258561"/>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89596" tIns="44798" rIns="89596" bIns="44798" numCol="1" anchor="t" anchorCtr="0" compatLnSpc="1">
            <a:prstTxWarp prst="textNoShape">
              <a:avLst/>
            </a:prstTxWarp>
          </a:bodyPr>
          <a:lstStyle/>
          <a:p>
            <a:pPr defTabSz="913906"/>
            <a:endParaRPr lang="es-MX" sz="1763" dirty="0">
              <a:solidFill>
                <a:srgbClr val="404040"/>
              </a:solidFill>
            </a:endParaRPr>
          </a:p>
        </p:txBody>
      </p:sp>
    </p:spTree>
    <p:extLst>
      <p:ext uri="{BB962C8B-B14F-4D97-AF65-F5344CB8AC3E}">
        <p14:creationId xmlns:p14="http://schemas.microsoft.com/office/powerpoint/2010/main" val="1085600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p:cTn id="15" dur="500" fill="hold"/>
                                        <p:tgtEl>
                                          <p:spTgt spid="27"/>
                                        </p:tgtEl>
                                        <p:attrNameLst>
                                          <p:attrName>ppt_w</p:attrName>
                                        </p:attrNameLst>
                                      </p:cBhvr>
                                      <p:tavLst>
                                        <p:tav tm="0">
                                          <p:val>
                                            <p:fltVal val="0"/>
                                          </p:val>
                                        </p:tav>
                                        <p:tav tm="100000">
                                          <p:val>
                                            <p:strVal val="#ppt_w"/>
                                          </p:val>
                                        </p:tav>
                                      </p:tavLst>
                                    </p:anim>
                                    <p:anim calcmode="lin" valueType="num">
                                      <p:cBhvr>
                                        <p:cTn id="16" dur="500" fill="hold"/>
                                        <p:tgtEl>
                                          <p:spTgt spid="27"/>
                                        </p:tgtEl>
                                        <p:attrNameLst>
                                          <p:attrName>ppt_h</p:attrName>
                                        </p:attrNameLst>
                                      </p:cBhvr>
                                      <p:tavLst>
                                        <p:tav tm="0">
                                          <p:val>
                                            <p:fltVal val="0"/>
                                          </p:val>
                                        </p:tav>
                                        <p:tav tm="100000">
                                          <p:val>
                                            <p:strVal val="#ppt_h"/>
                                          </p:val>
                                        </p:tav>
                                      </p:tavLst>
                                    </p:anim>
                                  </p:childTnLst>
                                </p:cTn>
                              </p:par>
                            </p:childTnLst>
                          </p:cTn>
                        </p:par>
                        <p:par>
                          <p:cTn id="17" fill="hold">
                            <p:stCondLst>
                              <p:cond delay="500"/>
                            </p:stCondLst>
                            <p:childTnLst>
                              <p:par>
                                <p:cTn id="18" presetID="23" presetClass="entr" presetSubtype="16" fill="hold" grpId="0" nodeType="afterEffect">
                                  <p:stCondLst>
                                    <p:cond delay="0"/>
                                  </p:stCondLst>
                                  <p:childTnLst>
                                    <p:set>
                                      <p:cBhvr>
                                        <p:cTn id="19" dur="1" fill="hold">
                                          <p:stCondLst>
                                            <p:cond delay="0"/>
                                          </p:stCondLst>
                                        </p:cTn>
                                        <p:tgtEl>
                                          <p:spTgt spid="45"/>
                                        </p:tgtEl>
                                        <p:attrNameLst>
                                          <p:attrName>style.visibility</p:attrName>
                                        </p:attrNameLst>
                                      </p:cBhvr>
                                      <p:to>
                                        <p:strVal val="visible"/>
                                      </p:to>
                                    </p:set>
                                    <p:anim calcmode="lin" valueType="num">
                                      <p:cBhvr>
                                        <p:cTn id="20" dur="500" fill="hold"/>
                                        <p:tgtEl>
                                          <p:spTgt spid="45"/>
                                        </p:tgtEl>
                                        <p:attrNameLst>
                                          <p:attrName>ppt_w</p:attrName>
                                        </p:attrNameLst>
                                      </p:cBhvr>
                                      <p:tavLst>
                                        <p:tav tm="0">
                                          <p:val>
                                            <p:fltVal val="0"/>
                                          </p:val>
                                        </p:tav>
                                        <p:tav tm="100000">
                                          <p:val>
                                            <p:strVal val="#ppt_w"/>
                                          </p:val>
                                        </p:tav>
                                      </p:tavLst>
                                    </p:anim>
                                    <p:anim calcmode="lin" valueType="num">
                                      <p:cBhvr>
                                        <p:cTn id="21" dur="500" fill="hold"/>
                                        <p:tgtEl>
                                          <p:spTgt spid="45"/>
                                        </p:tgtEl>
                                        <p:attrNameLst>
                                          <p:attrName>ppt_h</p:attrName>
                                        </p:attrNameLst>
                                      </p:cBhvr>
                                      <p:tavLst>
                                        <p:tav tm="0">
                                          <p:val>
                                            <p:fltVal val="0"/>
                                          </p:val>
                                        </p:tav>
                                        <p:tav tm="100000">
                                          <p:val>
                                            <p:strVal val="#ppt_h"/>
                                          </p:val>
                                        </p:tav>
                                      </p:tavLst>
                                    </p:anim>
                                  </p:childTnLst>
                                </p:cTn>
                              </p:par>
                              <p:par>
                                <p:cTn id="22" presetID="23" presetClass="entr" presetSubtype="16"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 calcmode="lin" valueType="num">
                                      <p:cBhvr>
                                        <p:cTn id="24" dur="500" fill="hold"/>
                                        <p:tgtEl>
                                          <p:spTgt spid="38"/>
                                        </p:tgtEl>
                                        <p:attrNameLst>
                                          <p:attrName>ppt_w</p:attrName>
                                        </p:attrNameLst>
                                      </p:cBhvr>
                                      <p:tavLst>
                                        <p:tav tm="0">
                                          <p:val>
                                            <p:fltVal val="0"/>
                                          </p:val>
                                        </p:tav>
                                        <p:tav tm="100000">
                                          <p:val>
                                            <p:strVal val="#ppt_w"/>
                                          </p:val>
                                        </p:tav>
                                      </p:tavLst>
                                    </p:anim>
                                    <p:anim calcmode="lin" valueType="num">
                                      <p:cBhvr>
                                        <p:cTn id="25" dur="500" fill="hold"/>
                                        <p:tgtEl>
                                          <p:spTgt spid="38"/>
                                        </p:tgtEl>
                                        <p:attrNameLst>
                                          <p:attrName>ppt_h</p:attrName>
                                        </p:attrNameLst>
                                      </p:cBhvr>
                                      <p:tavLst>
                                        <p:tav tm="0">
                                          <p:val>
                                            <p:fltVal val="0"/>
                                          </p:val>
                                        </p:tav>
                                        <p:tav tm="100000">
                                          <p:val>
                                            <p:strVal val="#ppt_h"/>
                                          </p:val>
                                        </p:tav>
                                      </p:tavLst>
                                    </p:anim>
                                  </p:childTnLst>
                                </p:cTn>
                              </p:par>
                              <p:par>
                                <p:cTn id="26" presetID="23" presetClass="entr" presetSubtype="16"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 calcmode="lin" valueType="num">
                                      <p:cBhvr>
                                        <p:cTn id="28" dur="500" fill="hold"/>
                                        <p:tgtEl>
                                          <p:spTgt spid="37"/>
                                        </p:tgtEl>
                                        <p:attrNameLst>
                                          <p:attrName>ppt_w</p:attrName>
                                        </p:attrNameLst>
                                      </p:cBhvr>
                                      <p:tavLst>
                                        <p:tav tm="0">
                                          <p:val>
                                            <p:fltVal val="0"/>
                                          </p:val>
                                        </p:tav>
                                        <p:tav tm="100000">
                                          <p:val>
                                            <p:strVal val="#ppt_w"/>
                                          </p:val>
                                        </p:tav>
                                      </p:tavLst>
                                    </p:anim>
                                    <p:anim calcmode="lin" valueType="num">
                                      <p:cBhvr>
                                        <p:cTn id="29" dur="500" fill="hold"/>
                                        <p:tgtEl>
                                          <p:spTgt spid="37"/>
                                        </p:tgtEl>
                                        <p:attrNameLst>
                                          <p:attrName>ppt_h</p:attrName>
                                        </p:attrNameLst>
                                      </p:cBhvr>
                                      <p:tavLst>
                                        <p:tav tm="0">
                                          <p:val>
                                            <p:fltVal val="0"/>
                                          </p:val>
                                        </p:tav>
                                        <p:tav tm="100000">
                                          <p:val>
                                            <p:strVal val="#ppt_h"/>
                                          </p:val>
                                        </p:tav>
                                      </p:tavLst>
                                    </p:anim>
                                  </p:childTnLst>
                                </p:cTn>
                              </p:par>
                            </p:childTnLst>
                          </p:cTn>
                        </p:par>
                        <p:par>
                          <p:cTn id="30" fill="hold">
                            <p:stCondLst>
                              <p:cond delay="1000"/>
                            </p:stCondLst>
                            <p:childTnLst>
                              <p:par>
                                <p:cTn id="31" presetID="23" presetClass="entr" presetSubtype="16" fill="hold" grpId="0" nodeType="afterEffect">
                                  <p:stCondLst>
                                    <p:cond delay="0"/>
                                  </p:stCondLst>
                                  <p:childTnLst>
                                    <p:set>
                                      <p:cBhvr>
                                        <p:cTn id="32" dur="1" fill="hold">
                                          <p:stCondLst>
                                            <p:cond delay="0"/>
                                          </p:stCondLst>
                                        </p:cTn>
                                        <p:tgtEl>
                                          <p:spTgt spid="47"/>
                                        </p:tgtEl>
                                        <p:attrNameLst>
                                          <p:attrName>style.visibility</p:attrName>
                                        </p:attrNameLst>
                                      </p:cBhvr>
                                      <p:to>
                                        <p:strVal val="visible"/>
                                      </p:to>
                                    </p:set>
                                    <p:anim calcmode="lin" valueType="num">
                                      <p:cBhvr>
                                        <p:cTn id="33" dur="500" fill="hold"/>
                                        <p:tgtEl>
                                          <p:spTgt spid="47"/>
                                        </p:tgtEl>
                                        <p:attrNameLst>
                                          <p:attrName>ppt_w</p:attrName>
                                        </p:attrNameLst>
                                      </p:cBhvr>
                                      <p:tavLst>
                                        <p:tav tm="0">
                                          <p:val>
                                            <p:fltVal val="0"/>
                                          </p:val>
                                        </p:tav>
                                        <p:tav tm="100000">
                                          <p:val>
                                            <p:strVal val="#ppt_w"/>
                                          </p:val>
                                        </p:tav>
                                      </p:tavLst>
                                    </p:anim>
                                    <p:anim calcmode="lin" valueType="num">
                                      <p:cBhvr>
                                        <p:cTn id="34" dur="500" fill="hold"/>
                                        <p:tgtEl>
                                          <p:spTgt spid="47"/>
                                        </p:tgtEl>
                                        <p:attrNameLst>
                                          <p:attrName>ppt_h</p:attrName>
                                        </p:attrNameLst>
                                      </p:cBhvr>
                                      <p:tavLst>
                                        <p:tav tm="0">
                                          <p:val>
                                            <p:fltVal val="0"/>
                                          </p:val>
                                        </p:tav>
                                        <p:tav tm="100000">
                                          <p:val>
                                            <p:strVal val="#ppt_h"/>
                                          </p:val>
                                        </p:tav>
                                      </p:tavLst>
                                    </p:anim>
                                  </p:childTnLst>
                                </p:cTn>
                              </p:par>
                              <p:par>
                                <p:cTn id="35" presetID="23" presetClass="entr" presetSubtype="16"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p:cTn id="37" dur="500" fill="hold"/>
                                        <p:tgtEl>
                                          <p:spTgt spid="36"/>
                                        </p:tgtEl>
                                        <p:attrNameLst>
                                          <p:attrName>ppt_w</p:attrName>
                                        </p:attrNameLst>
                                      </p:cBhvr>
                                      <p:tavLst>
                                        <p:tav tm="0">
                                          <p:val>
                                            <p:fltVal val="0"/>
                                          </p:val>
                                        </p:tav>
                                        <p:tav tm="100000">
                                          <p:val>
                                            <p:strVal val="#ppt_w"/>
                                          </p:val>
                                        </p:tav>
                                      </p:tavLst>
                                    </p:anim>
                                    <p:anim calcmode="lin" valueType="num">
                                      <p:cBhvr>
                                        <p:cTn id="38" dur="500" fill="hold"/>
                                        <p:tgtEl>
                                          <p:spTgt spid="36"/>
                                        </p:tgtEl>
                                        <p:attrNameLst>
                                          <p:attrName>ppt_h</p:attrName>
                                        </p:attrNameLst>
                                      </p:cBhvr>
                                      <p:tavLst>
                                        <p:tav tm="0">
                                          <p:val>
                                            <p:fltVal val="0"/>
                                          </p:val>
                                        </p:tav>
                                        <p:tav tm="100000">
                                          <p:val>
                                            <p:strVal val="#ppt_h"/>
                                          </p:val>
                                        </p:tav>
                                      </p:tavLst>
                                    </p:anim>
                                  </p:childTnLst>
                                </p:cTn>
                              </p:par>
                              <p:par>
                                <p:cTn id="39" presetID="23" presetClass="entr" presetSubtype="16"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p:cTn id="41" dur="500" fill="hold"/>
                                        <p:tgtEl>
                                          <p:spTgt spid="35"/>
                                        </p:tgtEl>
                                        <p:attrNameLst>
                                          <p:attrName>ppt_w</p:attrName>
                                        </p:attrNameLst>
                                      </p:cBhvr>
                                      <p:tavLst>
                                        <p:tav tm="0">
                                          <p:val>
                                            <p:fltVal val="0"/>
                                          </p:val>
                                        </p:tav>
                                        <p:tav tm="100000">
                                          <p:val>
                                            <p:strVal val="#ppt_w"/>
                                          </p:val>
                                        </p:tav>
                                      </p:tavLst>
                                    </p:anim>
                                    <p:anim calcmode="lin" valueType="num">
                                      <p:cBhvr>
                                        <p:cTn id="42" dur="500" fill="hold"/>
                                        <p:tgtEl>
                                          <p:spTgt spid="35"/>
                                        </p:tgtEl>
                                        <p:attrNameLst>
                                          <p:attrName>ppt_h</p:attrName>
                                        </p:attrNameLst>
                                      </p:cBhvr>
                                      <p:tavLst>
                                        <p:tav tm="0">
                                          <p:val>
                                            <p:fltVal val="0"/>
                                          </p:val>
                                        </p:tav>
                                        <p:tav tm="100000">
                                          <p:val>
                                            <p:strVal val="#ppt_h"/>
                                          </p:val>
                                        </p:tav>
                                      </p:tavLst>
                                    </p:anim>
                                  </p:childTnLst>
                                </p:cTn>
                              </p:par>
                            </p:childTnLst>
                          </p:cTn>
                        </p:par>
                        <p:par>
                          <p:cTn id="43" fill="hold">
                            <p:stCondLst>
                              <p:cond delay="1500"/>
                            </p:stCondLst>
                            <p:childTnLst>
                              <p:par>
                                <p:cTn id="44" presetID="23" presetClass="entr" presetSubtype="16" fill="hold" grpId="0" nodeType="afterEffect">
                                  <p:stCondLst>
                                    <p:cond delay="0"/>
                                  </p:stCondLst>
                                  <p:childTnLst>
                                    <p:set>
                                      <p:cBhvr>
                                        <p:cTn id="45" dur="1" fill="hold">
                                          <p:stCondLst>
                                            <p:cond delay="0"/>
                                          </p:stCondLst>
                                        </p:cTn>
                                        <p:tgtEl>
                                          <p:spTgt spid="48"/>
                                        </p:tgtEl>
                                        <p:attrNameLst>
                                          <p:attrName>style.visibility</p:attrName>
                                        </p:attrNameLst>
                                      </p:cBhvr>
                                      <p:to>
                                        <p:strVal val="visible"/>
                                      </p:to>
                                    </p:set>
                                    <p:anim calcmode="lin" valueType="num">
                                      <p:cBhvr>
                                        <p:cTn id="46" dur="500" fill="hold"/>
                                        <p:tgtEl>
                                          <p:spTgt spid="48"/>
                                        </p:tgtEl>
                                        <p:attrNameLst>
                                          <p:attrName>ppt_w</p:attrName>
                                        </p:attrNameLst>
                                      </p:cBhvr>
                                      <p:tavLst>
                                        <p:tav tm="0">
                                          <p:val>
                                            <p:fltVal val="0"/>
                                          </p:val>
                                        </p:tav>
                                        <p:tav tm="100000">
                                          <p:val>
                                            <p:strVal val="#ppt_w"/>
                                          </p:val>
                                        </p:tav>
                                      </p:tavLst>
                                    </p:anim>
                                    <p:anim calcmode="lin" valueType="num">
                                      <p:cBhvr>
                                        <p:cTn id="47" dur="500" fill="hold"/>
                                        <p:tgtEl>
                                          <p:spTgt spid="48"/>
                                        </p:tgtEl>
                                        <p:attrNameLst>
                                          <p:attrName>ppt_h</p:attrName>
                                        </p:attrNameLst>
                                      </p:cBhvr>
                                      <p:tavLst>
                                        <p:tav tm="0">
                                          <p:val>
                                            <p:fltVal val="0"/>
                                          </p:val>
                                        </p:tav>
                                        <p:tav tm="100000">
                                          <p:val>
                                            <p:strVal val="#ppt_h"/>
                                          </p:val>
                                        </p:tav>
                                      </p:tavLst>
                                    </p:anim>
                                  </p:childTnLst>
                                </p:cTn>
                              </p:par>
                              <p:par>
                                <p:cTn id="48" presetID="23" presetClass="entr" presetSubtype="16" fill="hold" grpId="0" nodeType="withEffect">
                                  <p:stCondLst>
                                    <p:cond delay="0"/>
                                  </p:stCondLst>
                                  <p:childTnLst>
                                    <p:set>
                                      <p:cBhvr>
                                        <p:cTn id="49" dur="1" fill="hold">
                                          <p:stCondLst>
                                            <p:cond delay="0"/>
                                          </p:stCondLst>
                                        </p:cTn>
                                        <p:tgtEl>
                                          <p:spTgt spid="31"/>
                                        </p:tgtEl>
                                        <p:attrNameLst>
                                          <p:attrName>style.visibility</p:attrName>
                                        </p:attrNameLst>
                                      </p:cBhvr>
                                      <p:to>
                                        <p:strVal val="visible"/>
                                      </p:to>
                                    </p:set>
                                    <p:anim calcmode="lin" valueType="num">
                                      <p:cBhvr>
                                        <p:cTn id="50" dur="500" fill="hold"/>
                                        <p:tgtEl>
                                          <p:spTgt spid="31"/>
                                        </p:tgtEl>
                                        <p:attrNameLst>
                                          <p:attrName>ppt_w</p:attrName>
                                        </p:attrNameLst>
                                      </p:cBhvr>
                                      <p:tavLst>
                                        <p:tav tm="0">
                                          <p:val>
                                            <p:fltVal val="0"/>
                                          </p:val>
                                        </p:tav>
                                        <p:tav tm="100000">
                                          <p:val>
                                            <p:strVal val="#ppt_w"/>
                                          </p:val>
                                        </p:tav>
                                      </p:tavLst>
                                    </p:anim>
                                    <p:anim calcmode="lin" valueType="num">
                                      <p:cBhvr>
                                        <p:cTn id="51" dur="500" fill="hold"/>
                                        <p:tgtEl>
                                          <p:spTgt spid="31"/>
                                        </p:tgtEl>
                                        <p:attrNameLst>
                                          <p:attrName>ppt_h</p:attrName>
                                        </p:attrNameLst>
                                      </p:cBhvr>
                                      <p:tavLst>
                                        <p:tav tm="0">
                                          <p:val>
                                            <p:fltVal val="0"/>
                                          </p:val>
                                        </p:tav>
                                        <p:tav tm="100000">
                                          <p:val>
                                            <p:strVal val="#ppt_h"/>
                                          </p:val>
                                        </p:tav>
                                      </p:tavLst>
                                    </p:anim>
                                  </p:childTnLst>
                                </p:cTn>
                              </p:par>
                              <p:par>
                                <p:cTn id="52" presetID="23" presetClass="entr" presetSubtype="16"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 calcmode="lin" valueType="num">
                                      <p:cBhvr>
                                        <p:cTn id="54" dur="500" fill="hold"/>
                                        <p:tgtEl>
                                          <p:spTgt spid="30"/>
                                        </p:tgtEl>
                                        <p:attrNameLst>
                                          <p:attrName>ppt_w</p:attrName>
                                        </p:attrNameLst>
                                      </p:cBhvr>
                                      <p:tavLst>
                                        <p:tav tm="0">
                                          <p:val>
                                            <p:fltVal val="0"/>
                                          </p:val>
                                        </p:tav>
                                        <p:tav tm="100000">
                                          <p:val>
                                            <p:strVal val="#ppt_w"/>
                                          </p:val>
                                        </p:tav>
                                      </p:tavLst>
                                    </p:anim>
                                    <p:anim calcmode="lin" valueType="num">
                                      <p:cBhvr>
                                        <p:cTn id="55" dur="500" fill="hold"/>
                                        <p:tgtEl>
                                          <p:spTgt spid="30"/>
                                        </p:tgtEl>
                                        <p:attrNameLst>
                                          <p:attrName>ppt_h</p:attrName>
                                        </p:attrNameLst>
                                      </p:cBhvr>
                                      <p:tavLst>
                                        <p:tav tm="0">
                                          <p:val>
                                            <p:fltVal val="0"/>
                                          </p:val>
                                        </p:tav>
                                        <p:tav tm="100000">
                                          <p:val>
                                            <p:strVal val="#ppt_h"/>
                                          </p:val>
                                        </p:tav>
                                      </p:tavLst>
                                    </p:anim>
                                  </p:childTnLst>
                                </p:cTn>
                              </p:par>
                            </p:childTnLst>
                          </p:cTn>
                        </p:par>
                        <p:par>
                          <p:cTn id="56" fill="hold">
                            <p:stCondLst>
                              <p:cond delay="2000"/>
                            </p:stCondLst>
                            <p:childTnLst>
                              <p:par>
                                <p:cTn id="57" presetID="8" presetClass="emph" presetSubtype="0" fill="hold" nodeType="afterEffect">
                                  <p:stCondLst>
                                    <p:cond delay="250"/>
                                  </p:stCondLst>
                                  <p:childTnLst>
                                    <p:animRot by="-10800000">
                                      <p:cBhvr>
                                        <p:cTn id="58" dur="1000" fill="hold"/>
                                        <p:tgtEl>
                                          <p:spTgt spid="42"/>
                                        </p:tgtEl>
                                        <p:attrNameLst>
                                          <p:attrName>r</p:attrName>
                                        </p:attrNameLst>
                                      </p:cBhvr>
                                    </p:animRot>
                                  </p:childTnLst>
                                </p:cTn>
                              </p:par>
                              <p:par>
                                <p:cTn id="59" presetID="10" presetClass="entr" presetSubtype="0" fill="hold" nodeType="withEffect">
                                  <p:stCondLst>
                                    <p:cond delay="50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600"/>
                                        <p:tgtEl>
                                          <p:spTgt spid="32"/>
                                        </p:tgtEl>
                                      </p:cBhvr>
                                    </p:animEffect>
                                  </p:childTnLst>
                                </p:cTn>
                              </p:par>
                              <p:par>
                                <p:cTn id="62" presetID="35" presetClass="path" presetSubtype="0" decel="100000" fill="hold" nodeType="withEffect">
                                  <p:stCondLst>
                                    <p:cond delay="500"/>
                                  </p:stCondLst>
                                  <p:childTnLst>
                                    <p:animMotion origin="layout" path="M 0.05565 0.00023 L 4.76385E-6 0.00023 " pathEditMode="relative" rAng="0" ptsTypes="AA">
                                      <p:cBhvr>
                                        <p:cTn id="63" dur="800" fill="hold"/>
                                        <p:tgtEl>
                                          <p:spTgt spid="32"/>
                                        </p:tgtEl>
                                        <p:attrNameLst>
                                          <p:attrName>ppt_x</p:attrName>
                                          <p:attrName>ppt_y</p:attrName>
                                        </p:attrNameLst>
                                      </p:cBhvr>
                                      <p:rCtr x="-2783" y="0"/>
                                    </p:animMotion>
                                  </p:childTnLst>
                                </p:cTn>
                              </p:par>
                              <p:par>
                                <p:cTn id="64" presetID="10" presetClass="entr" presetSubtype="0" fill="hold" nodeType="withEffect">
                                  <p:stCondLst>
                                    <p:cond delay="50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600"/>
                                        <p:tgtEl>
                                          <p:spTgt spid="33"/>
                                        </p:tgtEl>
                                      </p:cBhvr>
                                    </p:animEffect>
                                  </p:childTnLst>
                                </p:cTn>
                              </p:par>
                              <p:par>
                                <p:cTn id="67" presetID="35" presetClass="path" presetSubtype="0" decel="100000" fill="hold" nodeType="withEffect">
                                  <p:stCondLst>
                                    <p:cond delay="500"/>
                                  </p:stCondLst>
                                  <p:childTnLst>
                                    <p:animMotion origin="layout" path="M -0.04557 0.00023 L -1.87388E-6 0.00023 " pathEditMode="relative" rAng="0" ptsTypes="AA">
                                      <p:cBhvr>
                                        <p:cTn id="68" dur="800" fill="hold"/>
                                        <p:tgtEl>
                                          <p:spTgt spid="33"/>
                                        </p:tgtEl>
                                        <p:attrNameLst>
                                          <p:attrName>ppt_x</p:attrName>
                                          <p:attrName>ppt_y</p:attrName>
                                        </p:attrNameLst>
                                      </p:cBhvr>
                                      <p:rCtr x="2272" y="0"/>
                                    </p:animMotion>
                                  </p:childTnLst>
                                </p:cTn>
                              </p:par>
                              <p:par>
                                <p:cTn id="69" presetID="10" presetClass="entr" presetSubtype="0" fill="hold" nodeType="withEffect">
                                  <p:stCondLst>
                                    <p:cond delay="50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600"/>
                                        <p:tgtEl>
                                          <p:spTgt spid="53"/>
                                        </p:tgtEl>
                                      </p:cBhvr>
                                    </p:animEffect>
                                  </p:childTnLst>
                                </p:cTn>
                              </p:par>
                              <p:par>
                                <p:cTn id="72" presetID="35" presetClass="path" presetSubtype="0" decel="100000" fill="hold" nodeType="withEffect">
                                  <p:stCondLst>
                                    <p:cond delay="500"/>
                                  </p:stCondLst>
                                  <p:childTnLst>
                                    <p:animMotion origin="layout" path="M 0.05565 0.00023 L 4.76385E-6 0.00023 " pathEditMode="relative" rAng="0" ptsTypes="AA">
                                      <p:cBhvr>
                                        <p:cTn id="73" dur="800" fill="hold"/>
                                        <p:tgtEl>
                                          <p:spTgt spid="53"/>
                                        </p:tgtEl>
                                        <p:attrNameLst>
                                          <p:attrName>ppt_x</p:attrName>
                                          <p:attrName>ppt_y</p:attrName>
                                        </p:attrNameLst>
                                      </p:cBhvr>
                                      <p:rCtr x="-278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30" grpId="0"/>
      <p:bldP spid="35" grpId="0"/>
      <p:bldP spid="37" grpId="0"/>
      <p:bldP spid="38" grpId="0"/>
      <p:bldP spid="31" grpId="0"/>
      <p:bldP spid="36" grpId="0"/>
      <p:bldP spid="48" grpId="0" animBg="1"/>
      <p:bldP spid="43" grpId="0" animBg="1"/>
      <p:bldP spid="45" grpId="0" animBg="1"/>
      <p:bldP spid="4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598715" y="1361168"/>
            <a:ext cx="6526213" cy="4527550"/>
          </a:xfrm>
        </p:spPr>
        <p:txBody>
          <a:bodyPr/>
          <a:lstStyle/>
          <a:p>
            <a:pPr fontAlgn="ctr"/>
            <a:r>
              <a:rPr lang="es-MX" dirty="0">
                <a:solidFill>
                  <a:schemeClr val="tx1">
                    <a:lumMod val="50000"/>
                    <a:lumOff val="50000"/>
                  </a:schemeClr>
                </a:solidFill>
              </a:rPr>
              <a:t>Infraestructura como Código(</a:t>
            </a:r>
            <a:r>
              <a:rPr lang="es-MX" dirty="0" err="1">
                <a:solidFill>
                  <a:schemeClr val="tx1">
                    <a:lumMod val="50000"/>
                    <a:lumOff val="50000"/>
                  </a:schemeClr>
                </a:solidFill>
              </a:rPr>
              <a:t>IaC</a:t>
            </a:r>
            <a:r>
              <a:rPr lang="es-MX" dirty="0">
                <a:solidFill>
                  <a:schemeClr val="tx1">
                    <a:lumMod val="50000"/>
                    <a:lumOff val="50000"/>
                  </a:schemeClr>
                </a:solidFill>
              </a:rPr>
              <a:t>)</a:t>
            </a:r>
          </a:p>
          <a:p>
            <a:pPr fontAlgn="ctr"/>
            <a:r>
              <a:rPr lang="es-MX" dirty="0">
                <a:solidFill>
                  <a:schemeClr val="tx1">
                    <a:lumMod val="50000"/>
                    <a:lumOff val="50000"/>
                  </a:schemeClr>
                </a:solidFill>
              </a:rPr>
              <a:t>Integración continua</a:t>
            </a:r>
          </a:p>
          <a:p>
            <a:pPr fontAlgn="ctr"/>
            <a:r>
              <a:rPr lang="es-MX" dirty="0">
                <a:solidFill>
                  <a:schemeClr val="tx1">
                    <a:lumMod val="50000"/>
                    <a:lumOff val="50000"/>
                  </a:schemeClr>
                </a:solidFill>
              </a:rPr>
              <a:t>Automatización de pruebas</a:t>
            </a:r>
          </a:p>
          <a:p>
            <a:pPr fontAlgn="ctr"/>
            <a:r>
              <a:rPr lang="es-MX" dirty="0">
                <a:solidFill>
                  <a:schemeClr val="tx1">
                    <a:lumMod val="50000"/>
                    <a:lumOff val="50000"/>
                  </a:schemeClr>
                </a:solidFill>
              </a:rPr>
              <a:t>Despliegue continuo</a:t>
            </a:r>
          </a:p>
          <a:p>
            <a:pPr fontAlgn="ctr"/>
            <a:r>
              <a:rPr lang="es-MX" dirty="0">
                <a:solidFill>
                  <a:schemeClr val="tx1">
                    <a:lumMod val="50000"/>
                    <a:lumOff val="50000"/>
                  </a:schemeClr>
                </a:solidFill>
              </a:rPr>
              <a:t>Administración de cambios</a:t>
            </a:r>
          </a:p>
          <a:p>
            <a:pPr fontAlgn="ctr"/>
            <a:r>
              <a:rPr lang="es-MX" dirty="0">
                <a:solidFill>
                  <a:schemeClr val="tx1">
                    <a:lumMod val="50000"/>
                    <a:lumOff val="50000"/>
                  </a:schemeClr>
                </a:solidFill>
              </a:rPr>
              <a:t>Monitoreo de aplicaciones</a:t>
            </a:r>
          </a:p>
          <a:p>
            <a:pPr fontAlgn="ctr"/>
            <a:r>
              <a:rPr lang="es-MX" dirty="0">
                <a:solidFill>
                  <a:schemeClr val="tx1">
                    <a:lumMod val="50000"/>
                    <a:lumOff val="50000"/>
                  </a:schemeClr>
                </a:solidFill>
              </a:rPr>
              <a:t>Pruebas de carga y crecimiento automatizado</a:t>
            </a:r>
          </a:p>
        </p:txBody>
      </p:sp>
      <p:sp>
        <p:nvSpPr>
          <p:cNvPr id="2" name="Title 1"/>
          <p:cNvSpPr>
            <a:spLocks noGrp="1"/>
          </p:cNvSpPr>
          <p:nvPr>
            <p:ph type="title" idx="4294967295"/>
          </p:nvPr>
        </p:nvSpPr>
        <p:spPr>
          <a:xfrm>
            <a:off x="227239" y="215672"/>
            <a:ext cx="5854700" cy="900113"/>
          </a:xfrm>
        </p:spPr>
        <p:txBody>
          <a:bodyPr>
            <a:normAutofit/>
          </a:bodyPr>
          <a:lstStyle/>
          <a:p>
            <a:r>
              <a:rPr lang="en-US" b="1" dirty="0" err="1">
                <a:solidFill>
                  <a:schemeClr val="tx1">
                    <a:lumMod val="65000"/>
                    <a:lumOff val="35000"/>
                  </a:schemeClr>
                </a:solidFill>
              </a:rPr>
              <a:t>Prácticas</a:t>
            </a:r>
            <a:r>
              <a:rPr lang="en-US" b="1" dirty="0">
                <a:solidFill>
                  <a:schemeClr val="tx1">
                    <a:lumMod val="65000"/>
                    <a:lumOff val="35000"/>
                  </a:schemeClr>
                </a:solidFill>
              </a:rPr>
              <a:t> DevOps</a:t>
            </a:r>
          </a:p>
        </p:txBody>
      </p:sp>
      <p:sp>
        <p:nvSpPr>
          <p:cNvPr id="5" name="Rectangle 4"/>
          <p:cNvSpPr/>
          <p:nvPr/>
        </p:nvSpPr>
        <p:spPr>
          <a:xfrm>
            <a:off x="269172" y="6430658"/>
            <a:ext cx="6409647" cy="241318"/>
          </a:xfrm>
          <a:prstGeom prst="rect">
            <a:avLst/>
          </a:prstGeom>
        </p:spPr>
        <p:txBody>
          <a:bodyPr wrap="square">
            <a:spAutoFit/>
          </a:bodyPr>
          <a:lstStyle/>
          <a:p>
            <a:pPr defTabSz="896203"/>
            <a:r>
              <a:rPr lang="en-US" sz="980" i="1" kern="0" dirty="0">
                <a:solidFill>
                  <a:sysClr val="windowText" lastClr="000000"/>
                </a:solidFill>
                <a:hlinkClick r:id="rId3"/>
              </a:rPr>
              <a:t>http://www.itproguy.com/devops-practices/</a:t>
            </a:r>
            <a:r>
              <a:rPr lang="en-US" sz="980" i="1" kern="0" dirty="0">
                <a:solidFill>
                  <a:sysClr val="windowText" lastClr="000000"/>
                </a:solidFill>
              </a:rPr>
              <a:t> </a:t>
            </a:r>
          </a:p>
        </p:txBody>
      </p:sp>
    </p:spTree>
    <p:extLst>
      <p:ext uri="{BB962C8B-B14F-4D97-AF65-F5344CB8AC3E}">
        <p14:creationId xmlns:p14="http://schemas.microsoft.com/office/powerpoint/2010/main" val="2265270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0280" y="2657352"/>
            <a:ext cx="1683299" cy="1521781"/>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0851" y="2677507"/>
            <a:ext cx="1736874" cy="1577421"/>
          </a:xfrm>
          <a:prstGeom prst="rect">
            <a:avLst/>
          </a:prstGeom>
        </p:spPr>
      </p:pic>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7731" y="3605479"/>
            <a:ext cx="243742" cy="200565"/>
          </a:xfrm>
          <a:prstGeom prst="rect">
            <a:avLst/>
          </a:prstGeom>
        </p:spPr>
      </p:pic>
      <p:pic>
        <p:nvPicPr>
          <p:cNvPr id="42" name="Picture 41"/>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767560" y="1379165"/>
            <a:ext cx="4361358" cy="4361526"/>
          </a:xfrm>
          <a:prstGeom prst="rect">
            <a:avLst/>
          </a:prstGeom>
        </p:spPr>
      </p:pic>
      <p:sp>
        <p:nvSpPr>
          <p:cNvPr id="27" name="TextBox 26"/>
          <p:cNvSpPr txBox="1"/>
          <p:nvPr/>
        </p:nvSpPr>
        <p:spPr>
          <a:xfrm>
            <a:off x="1760644" y="1549998"/>
            <a:ext cx="1849975" cy="514628"/>
          </a:xfrm>
          <a:prstGeom prst="rect">
            <a:avLst/>
          </a:prstGeom>
          <a:noFill/>
        </p:spPr>
        <p:txBody>
          <a:bodyPr wrap="square" rtlCol="0">
            <a:spAutoFit/>
          </a:bodyPr>
          <a:lstStyle/>
          <a:p>
            <a:pPr defTabSz="914180">
              <a:defRPr/>
            </a:pPr>
            <a:r>
              <a:rPr lang="es-MX" sz="2744" dirty="0">
                <a:solidFill>
                  <a:schemeClr val="bg1">
                    <a:lumMod val="95000"/>
                  </a:schemeClr>
                </a:solidFill>
                <a:latin typeface="Segoe UI Semilight" panose="020B0402040204020203" pitchFamily="34" charset="0"/>
                <a:cs typeface="Segoe UI Semilight" panose="020B0402040204020203" pitchFamily="34" charset="0"/>
              </a:rPr>
              <a:t>Planeación</a:t>
            </a:r>
          </a:p>
        </p:txBody>
      </p:sp>
      <p:sp>
        <p:nvSpPr>
          <p:cNvPr id="28" name="TextBox 27"/>
          <p:cNvSpPr txBox="1"/>
          <p:nvPr/>
        </p:nvSpPr>
        <p:spPr>
          <a:xfrm>
            <a:off x="1325652" y="1228848"/>
            <a:ext cx="586328" cy="965273"/>
          </a:xfrm>
          <a:prstGeom prst="rect">
            <a:avLst/>
          </a:prstGeom>
          <a:noFill/>
        </p:spPr>
        <p:txBody>
          <a:bodyPr wrap="none" rtlCol="0">
            <a:spAutoFit/>
          </a:bodyPr>
          <a:lstStyle/>
          <a:p>
            <a:pPr defTabSz="914180"/>
            <a:r>
              <a:rPr lang="es-MX" sz="5685" dirty="0">
                <a:solidFill>
                  <a:schemeClr val="bg1">
                    <a:lumMod val="85000"/>
                  </a:schemeClr>
                </a:solidFill>
                <a:latin typeface="Arial" pitchFamily="34" charset="0"/>
                <a:cs typeface="Arial" pitchFamily="34" charset="0"/>
              </a:rPr>
              <a:t>1</a:t>
            </a:r>
          </a:p>
        </p:txBody>
      </p:sp>
      <p:sp>
        <p:nvSpPr>
          <p:cNvPr id="30" name="TextBox 29"/>
          <p:cNvSpPr txBox="1"/>
          <p:nvPr/>
        </p:nvSpPr>
        <p:spPr>
          <a:xfrm>
            <a:off x="8748528" y="1481169"/>
            <a:ext cx="3440297" cy="454292"/>
          </a:xfrm>
          <a:prstGeom prst="rect">
            <a:avLst/>
          </a:prstGeom>
          <a:noFill/>
        </p:spPr>
        <p:txBody>
          <a:bodyPr wrap="square" rtlCol="0">
            <a:spAutoFit/>
          </a:bodyPr>
          <a:lstStyle/>
          <a:p>
            <a:pPr defTabSz="914180">
              <a:defRPr/>
            </a:pPr>
            <a:r>
              <a:rPr lang="es-MX" sz="2352" kern="0" dirty="0">
                <a:solidFill>
                  <a:schemeClr val="bg1">
                    <a:lumMod val="95000"/>
                  </a:schemeClr>
                </a:solidFill>
                <a:latin typeface="Segoe UI Light"/>
                <a:cs typeface="Arial" pitchFamily="34" charset="0"/>
              </a:rPr>
              <a:t>Monitoreo + Aprendizaje</a:t>
            </a:r>
          </a:p>
        </p:txBody>
      </p:sp>
      <p:sp>
        <p:nvSpPr>
          <p:cNvPr id="35" name="TextBox 34"/>
          <p:cNvSpPr txBox="1"/>
          <p:nvPr/>
        </p:nvSpPr>
        <p:spPr>
          <a:xfrm>
            <a:off x="8824970" y="5083288"/>
            <a:ext cx="2588266" cy="454292"/>
          </a:xfrm>
          <a:prstGeom prst="rect">
            <a:avLst/>
          </a:prstGeom>
          <a:noFill/>
        </p:spPr>
        <p:txBody>
          <a:bodyPr wrap="square" rtlCol="0">
            <a:spAutoFit/>
          </a:bodyPr>
          <a:lstStyle/>
          <a:p>
            <a:pPr defTabSz="914180">
              <a:defRPr/>
            </a:pPr>
            <a:r>
              <a:rPr lang="es-MX" sz="2352" kern="0" dirty="0">
                <a:solidFill>
                  <a:schemeClr val="bg1">
                    <a:lumMod val="95000"/>
                  </a:schemeClr>
                </a:solidFill>
                <a:latin typeface="Segoe UI Light"/>
                <a:cs typeface="Arial" pitchFamily="34" charset="0"/>
              </a:rPr>
              <a:t>Implementación</a:t>
            </a:r>
          </a:p>
        </p:txBody>
      </p:sp>
      <p:sp>
        <p:nvSpPr>
          <p:cNvPr id="37" name="TextBox 36"/>
          <p:cNvSpPr txBox="1"/>
          <p:nvPr/>
        </p:nvSpPr>
        <p:spPr>
          <a:xfrm>
            <a:off x="1813310" y="5310434"/>
            <a:ext cx="2846430" cy="454292"/>
          </a:xfrm>
          <a:prstGeom prst="rect">
            <a:avLst/>
          </a:prstGeom>
          <a:noFill/>
        </p:spPr>
        <p:txBody>
          <a:bodyPr wrap="square" rtlCol="0">
            <a:spAutoFit/>
          </a:bodyPr>
          <a:lstStyle/>
          <a:p>
            <a:pPr defTabSz="914180">
              <a:defRPr/>
            </a:pPr>
            <a:r>
              <a:rPr lang="es-MX" sz="2352" kern="0" dirty="0">
                <a:solidFill>
                  <a:schemeClr val="bg1">
                    <a:lumMod val="95000"/>
                  </a:schemeClr>
                </a:solidFill>
                <a:latin typeface="Segoe UI Light"/>
                <a:cs typeface="Arial" pitchFamily="34" charset="0"/>
              </a:rPr>
              <a:t>Desarrollo + Pruebas</a:t>
            </a:r>
          </a:p>
        </p:txBody>
      </p:sp>
      <p:sp>
        <p:nvSpPr>
          <p:cNvPr id="38" name="TextBox 37"/>
          <p:cNvSpPr txBox="1"/>
          <p:nvPr/>
        </p:nvSpPr>
        <p:spPr>
          <a:xfrm>
            <a:off x="1325652" y="5038676"/>
            <a:ext cx="586328" cy="965273"/>
          </a:xfrm>
          <a:prstGeom prst="rect">
            <a:avLst/>
          </a:prstGeom>
          <a:noFill/>
        </p:spPr>
        <p:txBody>
          <a:bodyPr wrap="none" rtlCol="0">
            <a:spAutoFit/>
          </a:bodyPr>
          <a:lstStyle/>
          <a:p>
            <a:pPr defTabSz="914180"/>
            <a:r>
              <a:rPr lang="es-MX" sz="5685" dirty="0">
                <a:solidFill>
                  <a:schemeClr val="bg1">
                    <a:lumMod val="85000"/>
                  </a:schemeClr>
                </a:solidFill>
                <a:latin typeface="Arial" pitchFamily="34" charset="0"/>
                <a:cs typeface="Arial" pitchFamily="34" charset="0"/>
              </a:rPr>
              <a:t>2</a:t>
            </a:r>
          </a:p>
        </p:txBody>
      </p:sp>
      <p:sp>
        <p:nvSpPr>
          <p:cNvPr id="39" name="TextBox 38"/>
          <p:cNvSpPr txBox="1"/>
          <p:nvPr/>
        </p:nvSpPr>
        <p:spPr>
          <a:xfrm>
            <a:off x="1021837" y="3259111"/>
            <a:ext cx="2049418" cy="443198"/>
          </a:xfrm>
          <a:prstGeom prst="rect">
            <a:avLst/>
          </a:prstGeom>
          <a:noFill/>
        </p:spPr>
        <p:txBody>
          <a:bodyPr wrap="square" lIns="0" tIns="0" rIns="0" bIns="0" rtlCol="0">
            <a:spAutoFit/>
          </a:bodyPr>
          <a:lstStyle/>
          <a:p>
            <a:pPr algn="r" defTabSz="1242669">
              <a:lnSpc>
                <a:spcPct val="90000"/>
              </a:lnSpc>
              <a:defRPr/>
            </a:pPr>
            <a:r>
              <a:rPr lang="es-MX" sz="3200" b="1" dirty="0">
                <a:solidFill>
                  <a:schemeClr val="bg1">
                    <a:lumMod val="95000"/>
                  </a:schemeClr>
                </a:solidFill>
                <a:latin typeface="Segoe UI Semilight" panose="020B0402040204020203" pitchFamily="34" charset="0"/>
                <a:cs typeface="Segoe UI Semilight" panose="020B0402040204020203" pitchFamily="34" charset="0"/>
              </a:rPr>
              <a:t>Desarrollo</a:t>
            </a:r>
          </a:p>
        </p:txBody>
      </p:sp>
      <p:sp>
        <p:nvSpPr>
          <p:cNvPr id="40" name="TextBox 39"/>
          <p:cNvSpPr txBox="1"/>
          <p:nvPr/>
        </p:nvSpPr>
        <p:spPr>
          <a:xfrm>
            <a:off x="9040012" y="3352223"/>
            <a:ext cx="2115668" cy="443198"/>
          </a:xfrm>
          <a:prstGeom prst="rect">
            <a:avLst/>
          </a:prstGeom>
          <a:noFill/>
        </p:spPr>
        <p:txBody>
          <a:bodyPr wrap="square" lIns="0" tIns="0" rIns="0" bIns="0" rtlCol="0">
            <a:spAutoFit/>
          </a:bodyPr>
          <a:lstStyle/>
          <a:p>
            <a:pPr defTabSz="1242669">
              <a:lnSpc>
                <a:spcPct val="90000"/>
              </a:lnSpc>
              <a:defRPr/>
            </a:pPr>
            <a:r>
              <a:rPr lang="es-MX" sz="3200" b="1" dirty="0">
                <a:solidFill>
                  <a:schemeClr val="bg1">
                    <a:lumMod val="95000"/>
                  </a:schemeClr>
                </a:solidFill>
                <a:latin typeface="Segoe UI Semilight" panose="020B0402040204020203" pitchFamily="34" charset="0"/>
                <a:cs typeface="Segoe UI Semilight" panose="020B0402040204020203" pitchFamily="34" charset="0"/>
              </a:rPr>
              <a:t>Producción</a:t>
            </a:r>
          </a:p>
        </p:txBody>
      </p:sp>
      <p:sp>
        <p:nvSpPr>
          <p:cNvPr id="216" name="Title 18"/>
          <p:cNvSpPr txBox="1">
            <a:spLocks/>
          </p:cNvSpPr>
          <p:nvPr/>
        </p:nvSpPr>
        <p:spPr>
          <a:xfrm>
            <a:off x="268857" y="13910"/>
            <a:ext cx="11652805" cy="899303"/>
          </a:xfrm>
          <a:prstGeom prst="rect">
            <a:avLst/>
          </a:prstGeom>
          <a:ln>
            <a:noFill/>
          </a:ln>
        </p:spPr>
        <p:txBody>
          <a:bodyPr vert="horz" wrap="square" lIns="143391" tIns="89619" rIns="143391" bIns="89619"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s-MX" sz="4400" b="1" dirty="0">
                <a:solidFill>
                  <a:schemeClr val="bg1"/>
                </a:solidFill>
              </a:rPr>
              <a:t>Agile DevOps</a:t>
            </a:r>
          </a:p>
        </p:txBody>
      </p:sp>
      <p:sp>
        <p:nvSpPr>
          <p:cNvPr id="31" name="TextBox 30"/>
          <p:cNvSpPr txBox="1"/>
          <p:nvPr/>
        </p:nvSpPr>
        <p:spPr>
          <a:xfrm>
            <a:off x="8162200" y="1228848"/>
            <a:ext cx="586328" cy="965273"/>
          </a:xfrm>
          <a:prstGeom prst="rect">
            <a:avLst/>
          </a:prstGeom>
          <a:noFill/>
        </p:spPr>
        <p:txBody>
          <a:bodyPr wrap="none" rtlCol="0">
            <a:spAutoFit/>
          </a:bodyPr>
          <a:lstStyle/>
          <a:p>
            <a:pPr defTabSz="914180"/>
            <a:r>
              <a:rPr lang="es-MX" sz="5685" dirty="0">
                <a:solidFill>
                  <a:schemeClr val="bg1">
                    <a:lumMod val="85000"/>
                  </a:schemeClr>
                </a:solidFill>
                <a:latin typeface="Arial" pitchFamily="34" charset="0"/>
                <a:cs typeface="Arial" pitchFamily="34" charset="0"/>
              </a:rPr>
              <a:t>4</a:t>
            </a:r>
          </a:p>
        </p:txBody>
      </p:sp>
      <p:sp>
        <p:nvSpPr>
          <p:cNvPr id="36" name="TextBox 35"/>
          <p:cNvSpPr txBox="1"/>
          <p:nvPr/>
        </p:nvSpPr>
        <p:spPr>
          <a:xfrm>
            <a:off x="8148495" y="4799453"/>
            <a:ext cx="586328" cy="965273"/>
          </a:xfrm>
          <a:prstGeom prst="rect">
            <a:avLst/>
          </a:prstGeom>
          <a:noFill/>
        </p:spPr>
        <p:txBody>
          <a:bodyPr wrap="none" rtlCol="0">
            <a:spAutoFit/>
          </a:bodyPr>
          <a:lstStyle/>
          <a:p>
            <a:pPr defTabSz="914180"/>
            <a:r>
              <a:rPr lang="es-MX" sz="5685" dirty="0">
                <a:solidFill>
                  <a:schemeClr val="bg1">
                    <a:lumMod val="85000"/>
                  </a:schemeClr>
                </a:solidFill>
                <a:latin typeface="Arial" pitchFamily="34" charset="0"/>
                <a:cs typeface="Arial" pitchFamily="34" charset="0"/>
              </a:rPr>
              <a:t>3</a:t>
            </a:r>
          </a:p>
        </p:txBody>
      </p:sp>
      <p:sp>
        <p:nvSpPr>
          <p:cNvPr id="44" name="Freeform 8"/>
          <p:cNvSpPr>
            <a:spLocks/>
          </p:cNvSpPr>
          <p:nvPr/>
        </p:nvSpPr>
        <p:spPr bwMode="auto">
          <a:xfrm>
            <a:off x="3689036" y="1300413"/>
            <a:ext cx="2259149" cy="2259149"/>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 name="T12" fmla="*/ 80 w 2679"/>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lnTo>
                  <a:pt x="80"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endParaRPr lang="es-MX" sz="1764" dirty="0">
              <a:solidFill>
                <a:srgbClr val="404040"/>
              </a:solidFill>
            </a:endParaRPr>
          </a:p>
        </p:txBody>
      </p:sp>
      <p:sp>
        <p:nvSpPr>
          <p:cNvPr id="46" name="Freeform 10"/>
          <p:cNvSpPr>
            <a:spLocks/>
          </p:cNvSpPr>
          <p:nvPr/>
        </p:nvSpPr>
        <p:spPr bwMode="auto">
          <a:xfrm>
            <a:off x="3689036" y="3559562"/>
            <a:ext cx="2259149" cy="2260705"/>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 name="T12" fmla="*/ 2679 w 2679"/>
              <a:gd name="T13" fmla="*/ 2679 h 2679"/>
            </a:gdLst>
            <a:ahLst/>
            <a:cxnLst>
              <a:cxn ang="0">
                <a:pos x="T0" y="T1"/>
              </a:cxn>
              <a:cxn ang="0">
                <a:pos x="T2" y="T3"/>
              </a:cxn>
              <a:cxn ang="0">
                <a:pos x="T4" y="T5"/>
              </a:cxn>
              <a:cxn ang="0">
                <a:pos x="T6" y="T7"/>
              </a:cxn>
              <a:cxn ang="0">
                <a:pos x="T8" y="T9"/>
              </a:cxn>
              <a:cxn ang="0">
                <a:pos x="T10" y="T11"/>
              </a:cxn>
              <a:cxn ang="0">
                <a:pos x="T12" y="T13"/>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lnTo>
                  <a:pt x="2679" y="2679"/>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endParaRPr lang="es-MX" sz="1764" dirty="0">
              <a:solidFill>
                <a:srgbClr val="404040"/>
              </a:solidFill>
            </a:endParaRPr>
          </a:p>
        </p:txBody>
      </p:sp>
      <p:sp>
        <p:nvSpPr>
          <p:cNvPr id="48" name="Freeform 13"/>
          <p:cNvSpPr>
            <a:spLocks/>
          </p:cNvSpPr>
          <p:nvPr/>
        </p:nvSpPr>
        <p:spPr bwMode="auto">
          <a:xfrm>
            <a:off x="5948185" y="1300413"/>
            <a:ext cx="2259149" cy="2259149"/>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Lst>
            <a:ahLst/>
            <a:cxnLst>
              <a:cxn ang="0">
                <a:pos x="T0" y="T1"/>
              </a:cxn>
              <a:cxn ang="0">
                <a:pos x="T2" y="T3"/>
              </a:cxn>
              <a:cxn ang="0">
                <a:pos x="T4" y="T5"/>
              </a:cxn>
              <a:cxn ang="0">
                <a:pos x="T6" y="T7"/>
              </a:cxn>
              <a:cxn ang="0">
                <a:pos x="T8" y="T9"/>
              </a:cxn>
              <a:cxn ang="0">
                <a:pos x="T10" y="T11"/>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close/>
              </a:path>
            </a:pathLst>
          </a:custGeom>
          <a:solidFill>
            <a:srgbClr val="F6931A"/>
          </a:solidFill>
          <a:ln w="0">
            <a:noFill/>
            <a:prstDash val="solid"/>
            <a:round/>
            <a:headEnd/>
            <a:tailEnd/>
          </a:ln>
        </p:spPr>
        <p:txBody>
          <a:bodyPr vert="horz" wrap="square" lIns="89619" tIns="44810" rIns="89619" bIns="44810" numCol="1" anchor="t" anchorCtr="0" compatLnSpc="1">
            <a:prstTxWarp prst="textNoShape">
              <a:avLst/>
            </a:prstTxWarp>
          </a:bodyPr>
          <a:lstStyle/>
          <a:p>
            <a:pPr defTabSz="914180"/>
            <a:endParaRPr lang="es-MX" sz="1764" dirty="0">
              <a:solidFill>
                <a:srgbClr val="404040"/>
              </a:solidFill>
            </a:endParaRPr>
          </a:p>
        </p:txBody>
      </p:sp>
      <p:sp>
        <p:nvSpPr>
          <p:cNvPr id="43" name="Freeform 7"/>
          <p:cNvSpPr>
            <a:spLocks/>
          </p:cNvSpPr>
          <p:nvPr/>
        </p:nvSpPr>
        <p:spPr bwMode="auto">
          <a:xfrm>
            <a:off x="3689036" y="1300413"/>
            <a:ext cx="2259149" cy="2259149"/>
          </a:xfrm>
          <a:custGeom>
            <a:avLst/>
            <a:gdLst>
              <a:gd name="T0" fmla="*/ 80 w 2679"/>
              <a:gd name="T1" fmla="*/ 2678 h 2678"/>
              <a:gd name="T2" fmla="*/ 80 w 2679"/>
              <a:gd name="T3" fmla="*/ 2678 h 2678"/>
              <a:gd name="T4" fmla="*/ 0 w 2679"/>
              <a:gd name="T5" fmla="*/ 2678 h 2678"/>
              <a:gd name="T6" fmla="*/ 2679 w 2679"/>
              <a:gd name="T7" fmla="*/ 0 h 2678"/>
              <a:gd name="T8" fmla="*/ 2679 w 2679"/>
              <a:gd name="T9" fmla="*/ 80 h 2678"/>
              <a:gd name="T10" fmla="*/ 80 w 2679"/>
              <a:gd name="T11" fmla="*/ 2678 h 2678"/>
            </a:gdLst>
            <a:ahLst/>
            <a:cxnLst>
              <a:cxn ang="0">
                <a:pos x="T0" y="T1"/>
              </a:cxn>
              <a:cxn ang="0">
                <a:pos x="T2" y="T3"/>
              </a:cxn>
              <a:cxn ang="0">
                <a:pos x="T4" y="T5"/>
              </a:cxn>
              <a:cxn ang="0">
                <a:pos x="T6" y="T7"/>
              </a:cxn>
              <a:cxn ang="0">
                <a:pos x="T8" y="T9"/>
              </a:cxn>
              <a:cxn ang="0">
                <a:pos x="T10" y="T11"/>
              </a:cxn>
            </a:cxnLst>
            <a:rect l="0" t="0" r="r" b="b"/>
            <a:pathLst>
              <a:path w="2679" h="2678">
                <a:moveTo>
                  <a:pt x="80" y="2678"/>
                </a:moveTo>
                <a:lnTo>
                  <a:pt x="80" y="2678"/>
                </a:lnTo>
                <a:lnTo>
                  <a:pt x="0" y="2678"/>
                </a:lnTo>
                <a:cubicBezTo>
                  <a:pt x="0" y="1201"/>
                  <a:pt x="1202" y="0"/>
                  <a:pt x="2679" y="0"/>
                </a:cubicBezTo>
                <a:lnTo>
                  <a:pt x="2679" y="80"/>
                </a:lnTo>
                <a:cubicBezTo>
                  <a:pt x="1246" y="80"/>
                  <a:pt x="80" y="1245"/>
                  <a:pt x="80" y="2678"/>
                </a:cubicBezTo>
                <a:close/>
              </a:path>
            </a:pathLst>
          </a:custGeom>
          <a:solidFill>
            <a:srgbClr val="B92B9C"/>
          </a:solidFill>
          <a:ln w="0">
            <a:noFill/>
            <a:prstDash val="solid"/>
            <a:round/>
            <a:headEnd/>
            <a:tailEnd/>
          </a:ln>
        </p:spPr>
        <p:txBody>
          <a:bodyPr vert="horz" wrap="square" lIns="89619" tIns="44810" rIns="89619" bIns="44810" numCol="1" anchor="t" anchorCtr="0" compatLnSpc="1">
            <a:prstTxWarp prst="textNoShape">
              <a:avLst/>
            </a:prstTxWarp>
          </a:bodyPr>
          <a:lstStyle/>
          <a:p>
            <a:pPr defTabSz="914180"/>
            <a:endParaRPr lang="es-MX" sz="1764" dirty="0">
              <a:solidFill>
                <a:srgbClr val="404040"/>
              </a:solidFill>
            </a:endParaRPr>
          </a:p>
        </p:txBody>
      </p:sp>
      <p:sp>
        <p:nvSpPr>
          <p:cNvPr id="45" name="Freeform 9"/>
          <p:cNvSpPr>
            <a:spLocks/>
          </p:cNvSpPr>
          <p:nvPr/>
        </p:nvSpPr>
        <p:spPr bwMode="auto">
          <a:xfrm>
            <a:off x="3689036" y="3559562"/>
            <a:ext cx="2259149" cy="2260705"/>
          </a:xfrm>
          <a:custGeom>
            <a:avLst/>
            <a:gdLst>
              <a:gd name="T0" fmla="*/ 2679 w 2679"/>
              <a:gd name="T1" fmla="*/ 2679 h 2679"/>
              <a:gd name="T2" fmla="*/ 2679 w 2679"/>
              <a:gd name="T3" fmla="*/ 2679 h 2679"/>
              <a:gd name="T4" fmla="*/ 0 w 2679"/>
              <a:gd name="T5" fmla="*/ 0 h 2679"/>
              <a:gd name="T6" fmla="*/ 80 w 2679"/>
              <a:gd name="T7" fmla="*/ 0 h 2679"/>
              <a:gd name="T8" fmla="*/ 2679 w 2679"/>
              <a:gd name="T9" fmla="*/ 2599 h 2679"/>
              <a:gd name="T10" fmla="*/ 2679 w 2679"/>
              <a:gd name="T11" fmla="*/ 2679 h 2679"/>
            </a:gdLst>
            <a:ahLst/>
            <a:cxnLst>
              <a:cxn ang="0">
                <a:pos x="T0" y="T1"/>
              </a:cxn>
              <a:cxn ang="0">
                <a:pos x="T2" y="T3"/>
              </a:cxn>
              <a:cxn ang="0">
                <a:pos x="T4" y="T5"/>
              </a:cxn>
              <a:cxn ang="0">
                <a:pos x="T6" y="T7"/>
              </a:cxn>
              <a:cxn ang="0">
                <a:pos x="T8" y="T9"/>
              </a:cxn>
              <a:cxn ang="0">
                <a:pos x="T10" y="T11"/>
              </a:cxn>
            </a:cxnLst>
            <a:rect l="0" t="0" r="r" b="b"/>
            <a:pathLst>
              <a:path w="2679" h="2679">
                <a:moveTo>
                  <a:pt x="2679" y="2679"/>
                </a:moveTo>
                <a:lnTo>
                  <a:pt x="2679" y="2679"/>
                </a:lnTo>
                <a:cubicBezTo>
                  <a:pt x="1202" y="2679"/>
                  <a:pt x="0" y="1477"/>
                  <a:pt x="0" y="0"/>
                </a:cubicBezTo>
                <a:lnTo>
                  <a:pt x="80" y="0"/>
                </a:lnTo>
                <a:cubicBezTo>
                  <a:pt x="80" y="1433"/>
                  <a:pt x="1246" y="2599"/>
                  <a:pt x="2679" y="2599"/>
                </a:cubicBezTo>
                <a:lnTo>
                  <a:pt x="2679" y="2679"/>
                </a:lnTo>
                <a:close/>
              </a:path>
            </a:pathLst>
          </a:custGeom>
          <a:solidFill>
            <a:srgbClr val="C92424"/>
          </a:solidFill>
          <a:ln w="0">
            <a:noFill/>
            <a:prstDash val="solid"/>
            <a:round/>
            <a:headEnd/>
            <a:tailEnd/>
          </a:ln>
        </p:spPr>
        <p:txBody>
          <a:bodyPr vert="horz" wrap="square" lIns="89619" tIns="44810" rIns="89619" bIns="44810" numCol="1" anchor="t" anchorCtr="0" compatLnSpc="1">
            <a:prstTxWarp prst="textNoShape">
              <a:avLst/>
            </a:prstTxWarp>
          </a:bodyPr>
          <a:lstStyle/>
          <a:p>
            <a:pPr defTabSz="914180"/>
            <a:endParaRPr lang="es-MX" sz="1764" dirty="0">
              <a:solidFill>
                <a:srgbClr val="404040"/>
              </a:solidFill>
            </a:endParaRPr>
          </a:p>
        </p:txBody>
      </p:sp>
      <p:sp>
        <p:nvSpPr>
          <p:cNvPr id="47" name="Freeform 11"/>
          <p:cNvSpPr>
            <a:spLocks/>
          </p:cNvSpPr>
          <p:nvPr/>
        </p:nvSpPr>
        <p:spPr bwMode="auto">
          <a:xfrm>
            <a:off x="5948185" y="3559562"/>
            <a:ext cx="2259149" cy="2260705"/>
          </a:xfrm>
          <a:custGeom>
            <a:avLst/>
            <a:gdLst>
              <a:gd name="T0" fmla="*/ 0 w 2678"/>
              <a:gd name="T1" fmla="*/ 2679 h 2679"/>
              <a:gd name="T2" fmla="*/ 0 w 2678"/>
              <a:gd name="T3" fmla="*/ 2679 h 2679"/>
              <a:gd name="T4" fmla="*/ 0 w 2678"/>
              <a:gd name="T5" fmla="*/ 2599 h 2679"/>
              <a:gd name="T6" fmla="*/ 2598 w 2678"/>
              <a:gd name="T7" fmla="*/ 0 h 2679"/>
              <a:gd name="T8" fmla="*/ 2678 w 2678"/>
              <a:gd name="T9" fmla="*/ 0 h 2679"/>
              <a:gd name="T10" fmla="*/ 0 w 2678"/>
              <a:gd name="T11" fmla="*/ 2679 h 2679"/>
            </a:gdLst>
            <a:ahLst/>
            <a:cxnLst>
              <a:cxn ang="0">
                <a:pos x="T0" y="T1"/>
              </a:cxn>
              <a:cxn ang="0">
                <a:pos x="T2" y="T3"/>
              </a:cxn>
              <a:cxn ang="0">
                <a:pos x="T4" y="T5"/>
              </a:cxn>
              <a:cxn ang="0">
                <a:pos x="T6" y="T7"/>
              </a:cxn>
              <a:cxn ang="0">
                <a:pos x="T8" y="T9"/>
              </a:cxn>
              <a:cxn ang="0">
                <a:pos x="T10" y="T11"/>
              </a:cxn>
            </a:cxnLst>
            <a:rect l="0" t="0" r="r" b="b"/>
            <a:pathLst>
              <a:path w="2678" h="2679">
                <a:moveTo>
                  <a:pt x="0" y="2679"/>
                </a:moveTo>
                <a:lnTo>
                  <a:pt x="0" y="2679"/>
                </a:lnTo>
                <a:lnTo>
                  <a:pt x="0" y="2599"/>
                </a:lnTo>
                <a:cubicBezTo>
                  <a:pt x="1432" y="2599"/>
                  <a:pt x="2598" y="1433"/>
                  <a:pt x="2598" y="0"/>
                </a:cubicBezTo>
                <a:lnTo>
                  <a:pt x="2678" y="0"/>
                </a:lnTo>
                <a:cubicBezTo>
                  <a:pt x="2678" y="1477"/>
                  <a:pt x="1477" y="2679"/>
                  <a:pt x="0" y="2679"/>
                </a:cubicBezTo>
                <a:close/>
              </a:path>
            </a:pathLst>
          </a:custGeom>
          <a:solidFill>
            <a:srgbClr val="3D85CD"/>
          </a:solidFill>
          <a:ln w="0">
            <a:noFill/>
            <a:prstDash val="solid"/>
            <a:round/>
            <a:headEnd/>
            <a:tailEnd/>
          </a:ln>
        </p:spPr>
        <p:txBody>
          <a:bodyPr vert="horz" wrap="square" lIns="89619" tIns="44810" rIns="89619" bIns="44810" numCol="1" anchor="t" anchorCtr="0" compatLnSpc="1">
            <a:prstTxWarp prst="textNoShape">
              <a:avLst/>
            </a:prstTxWarp>
          </a:bodyPr>
          <a:lstStyle/>
          <a:p>
            <a:pPr defTabSz="914180"/>
            <a:endParaRPr lang="es-MX" sz="1764" dirty="0">
              <a:solidFill>
                <a:srgbClr val="404040"/>
              </a:solidFill>
            </a:endParaRPr>
          </a:p>
        </p:txBody>
      </p:sp>
      <p:sp>
        <p:nvSpPr>
          <p:cNvPr id="49" name="Freeform 14"/>
          <p:cNvSpPr>
            <a:spLocks/>
          </p:cNvSpPr>
          <p:nvPr/>
        </p:nvSpPr>
        <p:spPr bwMode="auto">
          <a:xfrm>
            <a:off x="5948185" y="1300413"/>
            <a:ext cx="2259149" cy="2259149"/>
          </a:xfrm>
          <a:custGeom>
            <a:avLst/>
            <a:gdLst>
              <a:gd name="T0" fmla="*/ 2678 w 2678"/>
              <a:gd name="T1" fmla="*/ 2678 h 2678"/>
              <a:gd name="T2" fmla="*/ 2678 w 2678"/>
              <a:gd name="T3" fmla="*/ 2678 h 2678"/>
              <a:gd name="T4" fmla="*/ 2598 w 2678"/>
              <a:gd name="T5" fmla="*/ 2678 h 2678"/>
              <a:gd name="T6" fmla="*/ 0 w 2678"/>
              <a:gd name="T7" fmla="*/ 80 h 2678"/>
              <a:gd name="T8" fmla="*/ 0 w 2678"/>
              <a:gd name="T9" fmla="*/ 0 h 2678"/>
              <a:gd name="T10" fmla="*/ 2678 w 2678"/>
              <a:gd name="T11" fmla="*/ 2678 h 2678"/>
              <a:gd name="T12" fmla="*/ 2678 w 2678"/>
              <a:gd name="T13" fmla="*/ 2678 h 2678"/>
            </a:gdLst>
            <a:ahLst/>
            <a:cxnLst>
              <a:cxn ang="0">
                <a:pos x="T0" y="T1"/>
              </a:cxn>
              <a:cxn ang="0">
                <a:pos x="T2" y="T3"/>
              </a:cxn>
              <a:cxn ang="0">
                <a:pos x="T4" y="T5"/>
              </a:cxn>
              <a:cxn ang="0">
                <a:pos x="T6" y="T7"/>
              </a:cxn>
              <a:cxn ang="0">
                <a:pos x="T8" y="T9"/>
              </a:cxn>
              <a:cxn ang="0">
                <a:pos x="T10" y="T11"/>
              </a:cxn>
              <a:cxn ang="0">
                <a:pos x="T12" y="T13"/>
              </a:cxn>
            </a:cxnLst>
            <a:rect l="0" t="0" r="r" b="b"/>
            <a:pathLst>
              <a:path w="2678" h="2678">
                <a:moveTo>
                  <a:pt x="2678" y="2678"/>
                </a:moveTo>
                <a:lnTo>
                  <a:pt x="2678" y="2678"/>
                </a:lnTo>
                <a:lnTo>
                  <a:pt x="2598" y="2678"/>
                </a:lnTo>
                <a:cubicBezTo>
                  <a:pt x="2598" y="1245"/>
                  <a:pt x="1432" y="80"/>
                  <a:pt x="0" y="80"/>
                </a:cubicBezTo>
                <a:lnTo>
                  <a:pt x="0" y="0"/>
                </a:lnTo>
                <a:cubicBezTo>
                  <a:pt x="1477" y="0"/>
                  <a:pt x="2678" y="1201"/>
                  <a:pt x="2678" y="2678"/>
                </a:cubicBezTo>
                <a:lnTo>
                  <a:pt x="2678" y="2678"/>
                </a:lnTo>
                <a:close/>
              </a:path>
            </a:pathLst>
          </a:custGeom>
          <a:noFill/>
          <a:ln w="22225" cap="flat">
            <a:no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89619" tIns="44810" rIns="89619" bIns="44810" numCol="1" anchor="t" anchorCtr="0" compatLnSpc="1">
            <a:prstTxWarp prst="textNoShape">
              <a:avLst/>
            </a:prstTxWarp>
          </a:bodyPr>
          <a:lstStyle/>
          <a:p>
            <a:pPr defTabSz="914180"/>
            <a:endParaRPr lang="es-MX" sz="1764" dirty="0">
              <a:solidFill>
                <a:srgbClr val="404040"/>
              </a:solidFill>
            </a:endParaRPr>
          </a:p>
        </p:txBody>
      </p:sp>
    </p:spTree>
    <p:extLst>
      <p:ext uri="{BB962C8B-B14F-4D97-AF65-F5344CB8AC3E}">
        <p14:creationId xmlns:p14="http://schemas.microsoft.com/office/powerpoint/2010/main" val="1584326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p:cTn id="7" dur="500" fill="hold"/>
                                        <p:tgtEl>
                                          <p:spTgt spid="43"/>
                                        </p:tgtEl>
                                        <p:attrNameLst>
                                          <p:attrName>ppt_w</p:attrName>
                                        </p:attrNameLst>
                                      </p:cBhvr>
                                      <p:tavLst>
                                        <p:tav tm="0">
                                          <p:val>
                                            <p:fltVal val="0"/>
                                          </p:val>
                                        </p:tav>
                                        <p:tav tm="100000">
                                          <p:val>
                                            <p:strVal val="#ppt_w"/>
                                          </p:val>
                                        </p:tav>
                                      </p:tavLst>
                                    </p:anim>
                                    <p:anim calcmode="lin" valueType="num">
                                      <p:cBhvr>
                                        <p:cTn id="8" dur="500" fill="hold"/>
                                        <p:tgtEl>
                                          <p:spTgt spid="43"/>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p:cTn id="15" dur="500" fill="hold"/>
                                        <p:tgtEl>
                                          <p:spTgt spid="27"/>
                                        </p:tgtEl>
                                        <p:attrNameLst>
                                          <p:attrName>ppt_w</p:attrName>
                                        </p:attrNameLst>
                                      </p:cBhvr>
                                      <p:tavLst>
                                        <p:tav tm="0">
                                          <p:val>
                                            <p:fltVal val="0"/>
                                          </p:val>
                                        </p:tav>
                                        <p:tav tm="100000">
                                          <p:val>
                                            <p:strVal val="#ppt_w"/>
                                          </p:val>
                                        </p:tav>
                                      </p:tavLst>
                                    </p:anim>
                                    <p:anim calcmode="lin" valueType="num">
                                      <p:cBhvr>
                                        <p:cTn id="16" dur="500" fill="hold"/>
                                        <p:tgtEl>
                                          <p:spTgt spid="27"/>
                                        </p:tgtEl>
                                        <p:attrNameLst>
                                          <p:attrName>ppt_h</p:attrName>
                                        </p:attrNameLst>
                                      </p:cBhvr>
                                      <p:tavLst>
                                        <p:tav tm="0">
                                          <p:val>
                                            <p:fltVal val="0"/>
                                          </p:val>
                                        </p:tav>
                                        <p:tav tm="100000">
                                          <p:val>
                                            <p:strVal val="#ppt_h"/>
                                          </p:val>
                                        </p:tav>
                                      </p:tavLst>
                                    </p:anim>
                                  </p:childTnLst>
                                </p:cTn>
                              </p:par>
                            </p:childTnLst>
                          </p:cTn>
                        </p:par>
                        <p:par>
                          <p:cTn id="17" fill="hold">
                            <p:stCondLst>
                              <p:cond delay="500"/>
                            </p:stCondLst>
                            <p:childTnLst>
                              <p:par>
                                <p:cTn id="18" presetID="23" presetClass="entr" presetSubtype="16" fill="hold" grpId="0" nodeType="afterEffect">
                                  <p:stCondLst>
                                    <p:cond delay="0"/>
                                  </p:stCondLst>
                                  <p:childTnLst>
                                    <p:set>
                                      <p:cBhvr>
                                        <p:cTn id="19" dur="1" fill="hold">
                                          <p:stCondLst>
                                            <p:cond delay="0"/>
                                          </p:stCondLst>
                                        </p:cTn>
                                        <p:tgtEl>
                                          <p:spTgt spid="45"/>
                                        </p:tgtEl>
                                        <p:attrNameLst>
                                          <p:attrName>style.visibility</p:attrName>
                                        </p:attrNameLst>
                                      </p:cBhvr>
                                      <p:to>
                                        <p:strVal val="visible"/>
                                      </p:to>
                                    </p:set>
                                    <p:anim calcmode="lin" valueType="num">
                                      <p:cBhvr>
                                        <p:cTn id="20" dur="500" fill="hold"/>
                                        <p:tgtEl>
                                          <p:spTgt spid="45"/>
                                        </p:tgtEl>
                                        <p:attrNameLst>
                                          <p:attrName>ppt_w</p:attrName>
                                        </p:attrNameLst>
                                      </p:cBhvr>
                                      <p:tavLst>
                                        <p:tav tm="0">
                                          <p:val>
                                            <p:fltVal val="0"/>
                                          </p:val>
                                        </p:tav>
                                        <p:tav tm="100000">
                                          <p:val>
                                            <p:strVal val="#ppt_w"/>
                                          </p:val>
                                        </p:tav>
                                      </p:tavLst>
                                    </p:anim>
                                    <p:anim calcmode="lin" valueType="num">
                                      <p:cBhvr>
                                        <p:cTn id="21" dur="500" fill="hold"/>
                                        <p:tgtEl>
                                          <p:spTgt spid="45"/>
                                        </p:tgtEl>
                                        <p:attrNameLst>
                                          <p:attrName>ppt_h</p:attrName>
                                        </p:attrNameLst>
                                      </p:cBhvr>
                                      <p:tavLst>
                                        <p:tav tm="0">
                                          <p:val>
                                            <p:fltVal val="0"/>
                                          </p:val>
                                        </p:tav>
                                        <p:tav tm="100000">
                                          <p:val>
                                            <p:strVal val="#ppt_h"/>
                                          </p:val>
                                        </p:tav>
                                      </p:tavLst>
                                    </p:anim>
                                  </p:childTnLst>
                                </p:cTn>
                              </p:par>
                              <p:par>
                                <p:cTn id="22" presetID="23" presetClass="entr" presetSubtype="16"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 calcmode="lin" valueType="num">
                                      <p:cBhvr>
                                        <p:cTn id="24" dur="500" fill="hold"/>
                                        <p:tgtEl>
                                          <p:spTgt spid="38"/>
                                        </p:tgtEl>
                                        <p:attrNameLst>
                                          <p:attrName>ppt_w</p:attrName>
                                        </p:attrNameLst>
                                      </p:cBhvr>
                                      <p:tavLst>
                                        <p:tav tm="0">
                                          <p:val>
                                            <p:fltVal val="0"/>
                                          </p:val>
                                        </p:tav>
                                        <p:tav tm="100000">
                                          <p:val>
                                            <p:strVal val="#ppt_w"/>
                                          </p:val>
                                        </p:tav>
                                      </p:tavLst>
                                    </p:anim>
                                    <p:anim calcmode="lin" valueType="num">
                                      <p:cBhvr>
                                        <p:cTn id="25" dur="500" fill="hold"/>
                                        <p:tgtEl>
                                          <p:spTgt spid="38"/>
                                        </p:tgtEl>
                                        <p:attrNameLst>
                                          <p:attrName>ppt_h</p:attrName>
                                        </p:attrNameLst>
                                      </p:cBhvr>
                                      <p:tavLst>
                                        <p:tav tm="0">
                                          <p:val>
                                            <p:fltVal val="0"/>
                                          </p:val>
                                        </p:tav>
                                        <p:tav tm="100000">
                                          <p:val>
                                            <p:strVal val="#ppt_h"/>
                                          </p:val>
                                        </p:tav>
                                      </p:tavLst>
                                    </p:anim>
                                  </p:childTnLst>
                                </p:cTn>
                              </p:par>
                              <p:par>
                                <p:cTn id="26" presetID="23" presetClass="entr" presetSubtype="16"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 calcmode="lin" valueType="num">
                                      <p:cBhvr>
                                        <p:cTn id="28" dur="500" fill="hold"/>
                                        <p:tgtEl>
                                          <p:spTgt spid="37"/>
                                        </p:tgtEl>
                                        <p:attrNameLst>
                                          <p:attrName>ppt_w</p:attrName>
                                        </p:attrNameLst>
                                      </p:cBhvr>
                                      <p:tavLst>
                                        <p:tav tm="0">
                                          <p:val>
                                            <p:fltVal val="0"/>
                                          </p:val>
                                        </p:tav>
                                        <p:tav tm="100000">
                                          <p:val>
                                            <p:strVal val="#ppt_w"/>
                                          </p:val>
                                        </p:tav>
                                      </p:tavLst>
                                    </p:anim>
                                    <p:anim calcmode="lin" valueType="num">
                                      <p:cBhvr>
                                        <p:cTn id="29" dur="500" fill="hold"/>
                                        <p:tgtEl>
                                          <p:spTgt spid="37"/>
                                        </p:tgtEl>
                                        <p:attrNameLst>
                                          <p:attrName>ppt_h</p:attrName>
                                        </p:attrNameLst>
                                      </p:cBhvr>
                                      <p:tavLst>
                                        <p:tav tm="0">
                                          <p:val>
                                            <p:fltVal val="0"/>
                                          </p:val>
                                        </p:tav>
                                        <p:tav tm="100000">
                                          <p:val>
                                            <p:strVal val="#ppt_h"/>
                                          </p:val>
                                        </p:tav>
                                      </p:tavLst>
                                    </p:anim>
                                  </p:childTnLst>
                                </p:cTn>
                              </p:par>
                            </p:childTnLst>
                          </p:cTn>
                        </p:par>
                        <p:par>
                          <p:cTn id="30" fill="hold">
                            <p:stCondLst>
                              <p:cond delay="1000"/>
                            </p:stCondLst>
                            <p:childTnLst>
                              <p:par>
                                <p:cTn id="31" presetID="23" presetClass="entr" presetSubtype="16" fill="hold" grpId="0" nodeType="afterEffect">
                                  <p:stCondLst>
                                    <p:cond delay="0"/>
                                  </p:stCondLst>
                                  <p:childTnLst>
                                    <p:set>
                                      <p:cBhvr>
                                        <p:cTn id="32" dur="1" fill="hold">
                                          <p:stCondLst>
                                            <p:cond delay="0"/>
                                          </p:stCondLst>
                                        </p:cTn>
                                        <p:tgtEl>
                                          <p:spTgt spid="47"/>
                                        </p:tgtEl>
                                        <p:attrNameLst>
                                          <p:attrName>style.visibility</p:attrName>
                                        </p:attrNameLst>
                                      </p:cBhvr>
                                      <p:to>
                                        <p:strVal val="visible"/>
                                      </p:to>
                                    </p:set>
                                    <p:anim calcmode="lin" valueType="num">
                                      <p:cBhvr>
                                        <p:cTn id="33" dur="500" fill="hold"/>
                                        <p:tgtEl>
                                          <p:spTgt spid="47"/>
                                        </p:tgtEl>
                                        <p:attrNameLst>
                                          <p:attrName>ppt_w</p:attrName>
                                        </p:attrNameLst>
                                      </p:cBhvr>
                                      <p:tavLst>
                                        <p:tav tm="0">
                                          <p:val>
                                            <p:fltVal val="0"/>
                                          </p:val>
                                        </p:tav>
                                        <p:tav tm="100000">
                                          <p:val>
                                            <p:strVal val="#ppt_w"/>
                                          </p:val>
                                        </p:tav>
                                      </p:tavLst>
                                    </p:anim>
                                    <p:anim calcmode="lin" valueType="num">
                                      <p:cBhvr>
                                        <p:cTn id="34" dur="500" fill="hold"/>
                                        <p:tgtEl>
                                          <p:spTgt spid="47"/>
                                        </p:tgtEl>
                                        <p:attrNameLst>
                                          <p:attrName>ppt_h</p:attrName>
                                        </p:attrNameLst>
                                      </p:cBhvr>
                                      <p:tavLst>
                                        <p:tav tm="0">
                                          <p:val>
                                            <p:fltVal val="0"/>
                                          </p:val>
                                        </p:tav>
                                        <p:tav tm="100000">
                                          <p:val>
                                            <p:strVal val="#ppt_h"/>
                                          </p:val>
                                        </p:tav>
                                      </p:tavLst>
                                    </p:anim>
                                  </p:childTnLst>
                                </p:cTn>
                              </p:par>
                              <p:par>
                                <p:cTn id="35" presetID="23" presetClass="entr" presetSubtype="16"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p:cTn id="37" dur="500" fill="hold"/>
                                        <p:tgtEl>
                                          <p:spTgt spid="36"/>
                                        </p:tgtEl>
                                        <p:attrNameLst>
                                          <p:attrName>ppt_w</p:attrName>
                                        </p:attrNameLst>
                                      </p:cBhvr>
                                      <p:tavLst>
                                        <p:tav tm="0">
                                          <p:val>
                                            <p:fltVal val="0"/>
                                          </p:val>
                                        </p:tav>
                                        <p:tav tm="100000">
                                          <p:val>
                                            <p:strVal val="#ppt_w"/>
                                          </p:val>
                                        </p:tav>
                                      </p:tavLst>
                                    </p:anim>
                                    <p:anim calcmode="lin" valueType="num">
                                      <p:cBhvr>
                                        <p:cTn id="38" dur="500" fill="hold"/>
                                        <p:tgtEl>
                                          <p:spTgt spid="36"/>
                                        </p:tgtEl>
                                        <p:attrNameLst>
                                          <p:attrName>ppt_h</p:attrName>
                                        </p:attrNameLst>
                                      </p:cBhvr>
                                      <p:tavLst>
                                        <p:tav tm="0">
                                          <p:val>
                                            <p:fltVal val="0"/>
                                          </p:val>
                                        </p:tav>
                                        <p:tav tm="100000">
                                          <p:val>
                                            <p:strVal val="#ppt_h"/>
                                          </p:val>
                                        </p:tav>
                                      </p:tavLst>
                                    </p:anim>
                                  </p:childTnLst>
                                </p:cTn>
                              </p:par>
                              <p:par>
                                <p:cTn id="39" presetID="23" presetClass="entr" presetSubtype="16"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anim calcmode="lin" valueType="num">
                                      <p:cBhvr>
                                        <p:cTn id="41" dur="500" fill="hold"/>
                                        <p:tgtEl>
                                          <p:spTgt spid="35"/>
                                        </p:tgtEl>
                                        <p:attrNameLst>
                                          <p:attrName>ppt_w</p:attrName>
                                        </p:attrNameLst>
                                      </p:cBhvr>
                                      <p:tavLst>
                                        <p:tav tm="0">
                                          <p:val>
                                            <p:fltVal val="0"/>
                                          </p:val>
                                        </p:tav>
                                        <p:tav tm="100000">
                                          <p:val>
                                            <p:strVal val="#ppt_w"/>
                                          </p:val>
                                        </p:tav>
                                      </p:tavLst>
                                    </p:anim>
                                    <p:anim calcmode="lin" valueType="num">
                                      <p:cBhvr>
                                        <p:cTn id="42" dur="500" fill="hold"/>
                                        <p:tgtEl>
                                          <p:spTgt spid="35"/>
                                        </p:tgtEl>
                                        <p:attrNameLst>
                                          <p:attrName>ppt_h</p:attrName>
                                        </p:attrNameLst>
                                      </p:cBhvr>
                                      <p:tavLst>
                                        <p:tav tm="0">
                                          <p:val>
                                            <p:fltVal val="0"/>
                                          </p:val>
                                        </p:tav>
                                        <p:tav tm="100000">
                                          <p:val>
                                            <p:strVal val="#ppt_h"/>
                                          </p:val>
                                        </p:tav>
                                      </p:tavLst>
                                    </p:anim>
                                  </p:childTnLst>
                                </p:cTn>
                              </p:par>
                            </p:childTnLst>
                          </p:cTn>
                        </p:par>
                        <p:par>
                          <p:cTn id="43" fill="hold">
                            <p:stCondLst>
                              <p:cond delay="1500"/>
                            </p:stCondLst>
                            <p:childTnLst>
                              <p:par>
                                <p:cTn id="44" presetID="23" presetClass="entr" presetSubtype="16" fill="hold" grpId="0" nodeType="afterEffect">
                                  <p:stCondLst>
                                    <p:cond delay="0"/>
                                  </p:stCondLst>
                                  <p:childTnLst>
                                    <p:set>
                                      <p:cBhvr>
                                        <p:cTn id="45" dur="1" fill="hold">
                                          <p:stCondLst>
                                            <p:cond delay="0"/>
                                          </p:stCondLst>
                                        </p:cTn>
                                        <p:tgtEl>
                                          <p:spTgt spid="48"/>
                                        </p:tgtEl>
                                        <p:attrNameLst>
                                          <p:attrName>style.visibility</p:attrName>
                                        </p:attrNameLst>
                                      </p:cBhvr>
                                      <p:to>
                                        <p:strVal val="visible"/>
                                      </p:to>
                                    </p:set>
                                    <p:anim calcmode="lin" valueType="num">
                                      <p:cBhvr>
                                        <p:cTn id="46" dur="500" fill="hold"/>
                                        <p:tgtEl>
                                          <p:spTgt spid="48"/>
                                        </p:tgtEl>
                                        <p:attrNameLst>
                                          <p:attrName>ppt_w</p:attrName>
                                        </p:attrNameLst>
                                      </p:cBhvr>
                                      <p:tavLst>
                                        <p:tav tm="0">
                                          <p:val>
                                            <p:fltVal val="0"/>
                                          </p:val>
                                        </p:tav>
                                        <p:tav tm="100000">
                                          <p:val>
                                            <p:strVal val="#ppt_w"/>
                                          </p:val>
                                        </p:tav>
                                      </p:tavLst>
                                    </p:anim>
                                    <p:anim calcmode="lin" valueType="num">
                                      <p:cBhvr>
                                        <p:cTn id="47" dur="500" fill="hold"/>
                                        <p:tgtEl>
                                          <p:spTgt spid="48"/>
                                        </p:tgtEl>
                                        <p:attrNameLst>
                                          <p:attrName>ppt_h</p:attrName>
                                        </p:attrNameLst>
                                      </p:cBhvr>
                                      <p:tavLst>
                                        <p:tav tm="0">
                                          <p:val>
                                            <p:fltVal val="0"/>
                                          </p:val>
                                        </p:tav>
                                        <p:tav tm="100000">
                                          <p:val>
                                            <p:strVal val="#ppt_h"/>
                                          </p:val>
                                        </p:tav>
                                      </p:tavLst>
                                    </p:anim>
                                  </p:childTnLst>
                                </p:cTn>
                              </p:par>
                              <p:par>
                                <p:cTn id="48" presetID="23" presetClass="entr" presetSubtype="16" fill="hold" grpId="0" nodeType="withEffect">
                                  <p:stCondLst>
                                    <p:cond delay="0"/>
                                  </p:stCondLst>
                                  <p:childTnLst>
                                    <p:set>
                                      <p:cBhvr>
                                        <p:cTn id="49" dur="1" fill="hold">
                                          <p:stCondLst>
                                            <p:cond delay="0"/>
                                          </p:stCondLst>
                                        </p:cTn>
                                        <p:tgtEl>
                                          <p:spTgt spid="31"/>
                                        </p:tgtEl>
                                        <p:attrNameLst>
                                          <p:attrName>style.visibility</p:attrName>
                                        </p:attrNameLst>
                                      </p:cBhvr>
                                      <p:to>
                                        <p:strVal val="visible"/>
                                      </p:to>
                                    </p:set>
                                    <p:anim calcmode="lin" valueType="num">
                                      <p:cBhvr>
                                        <p:cTn id="50" dur="500" fill="hold"/>
                                        <p:tgtEl>
                                          <p:spTgt spid="31"/>
                                        </p:tgtEl>
                                        <p:attrNameLst>
                                          <p:attrName>ppt_w</p:attrName>
                                        </p:attrNameLst>
                                      </p:cBhvr>
                                      <p:tavLst>
                                        <p:tav tm="0">
                                          <p:val>
                                            <p:fltVal val="0"/>
                                          </p:val>
                                        </p:tav>
                                        <p:tav tm="100000">
                                          <p:val>
                                            <p:strVal val="#ppt_w"/>
                                          </p:val>
                                        </p:tav>
                                      </p:tavLst>
                                    </p:anim>
                                    <p:anim calcmode="lin" valueType="num">
                                      <p:cBhvr>
                                        <p:cTn id="51" dur="500" fill="hold"/>
                                        <p:tgtEl>
                                          <p:spTgt spid="31"/>
                                        </p:tgtEl>
                                        <p:attrNameLst>
                                          <p:attrName>ppt_h</p:attrName>
                                        </p:attrNameLst>
                                      </p:cBhvr>
                                      <p:tavLst>
                                        <p:tav tm="0">
                                          <p:val>
                                            <p:fltVal val="0"/>
                                          </p:val>
                                        </p:tav>
                                        <p:tav tm="100000">
                                          <p:val>
                                            <p:strVal val="#ppt_h"/>
                                          </p:val>
                                        </p:tav>
                                      </p:tavLst>
                                    </p:anim>
                                  </p:childTnLst>
                                </p:cTn>
                              </p:par>
                              <p:par>
                                <p:cTn id="52" presetID="23" presetClass="entr" presetSubtype="16"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 calcmode="lin" valueType="num">
                                      <p:cBhvr>
                                        <p:cTn id="54" dur="500" fill="hold"/>
                                        <p:tgtEl>
                                          <p:spTgt spid="30"/>
                                        </p:tgtEl>
                                        <p:attrNameLst>
                                          <p:attrName>ppt_w</p:attrName>
                                        </p:attrNameLst>
                                      </p:cBhvr>
                                      <p:tavLst>
                                        <p:tav tm="0">
                                          <p:val>
                                            <p:fltVal val="0"/>
                                          </p:val>
                                        </p:tav>
                                        <p:tav tm="100000">
                                          <p:val>
                                            <p:strVal val="#ppt_w"/>
                                          </p:val>
                                        </p:tav>
                                      </p:tavLst>
                                    </p:anim>
                                    <p:anim calcmode="lin" valueType="num">
                                      <p:cBhvr>
                                        <p:cTn id="55" dur="500" fill="hold"/>
                                        <p:tgtEl>
                                          <p:spTgt spid="30"/>
                                        </p:tgtEl>
                                        <p:attrNameLst>
                                          <p:attrName>ppt_h</p:attrName>
                                        </p:attrNameLst>
                                      </p:cBhvr>
                                      <p:tavLst>
                                        <p:tav tm="0">
                                          <p:val>
                                            <p:fltVal val="0"/>
                                          </p:val>
                                        </p:tav>
                                        <p:tav tm="100000">
                                          <p:val>
                                            <p:strVal val="#ppt_h"/>
                                          </p:val>
                                        </p:tav>
                                      </p:tavLst>
                                    </p:anim>
                                  </p:childTnLst>
                                </p:cTn>
                              </p:par>
                            </p:childTnLst>
                          </p:cTn>
                        </p:par>
                        <p:par>
                          <p:cTn id="56" fill="hold">
                            <p:stCondLst>
                              <p:cond delay="2000"/>
                            </p:stCondLst>
                            <p:childTnLst>
                              <p:par>
                                <p:cTn id="57" presetID="8" presetClass="emph" presetSubtype="0" fill="hold" nodeType="afterEffect">
                                  <p:stCondLst>
                                    <p:cond delay="250"/>
                                  </p:stCondLst>
                                  <p:childTnLst>
                                    <p:animRot by="-10800000">
                                      <p:cBhvr>
                                        <p:cTn id="58" dur="1000" fill="hold"/>
                                        <p:tgtEl>
                                          <p:spTgt spid="42"/>
                                        </p:tgtEl>
                                        <p:attrNameLst>
                                          <p:attrName>r</p:attrName>
                                        </p:attrNameLst>
                                      </p:cBhvr>
                                    </p:animRot>
                                  </p:childTnLst>
                                </p:cTn>
                              </p:par>
                              <p:par>
                                <p:cTn id="59" presetID="10" presetClass="entr" presetSubtype="0" fill="hold" nodeType="withEffect">
                                  <p:stCondLst>
                                    <p:cond delay="50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600"/>
                                        <p:tgtEl>
                                          <p:spTgt spid="32"/>
                                        </p:tgtEl>
                                      </p:cBhvr>
                                    </p:animEffect>
                                  </p:childTnLst>
                                </p:cTn>
                              </p:par>
                              <p:par>
                                <p:cTn id="62" presetID="35" presetClass="path" presetSubtype="0" decel="100000" fill="hold" nodeType="withEffect">
                                  <p:stCondLst>
                                    <p:cond delay="500"/>
                                  </p:stCondLst>
                                  <p:childTnLst>
                                    <p:animMotion origin="layout" path="M 0.05565 0.00023 L 4.76385E-6 0.00023 " pathEditMode="relative" rAng="0" ptsTypes="AA">
                                      <p:cBhvr>
                                        <p:cTn id="63" dur="800" fill="hold"/>
                                        <p:tgtEl>
                                          <p:spTgt spid="32"/>
                                        </p:tgtEl>
                                        <p:attrNameLst>
                                          <p:attrName>ppt_x</p:attrName>
                                          <p:attrName>ppt_y</p:attrName>
                                        </p:attrNameLst>
                                      </p:cBhvr>
                                      <p:rCtr x="-2783" y="0"/>
                                    </p:animMotion>
                                  </p:childTnLst>
                                </p:cTn>
                              </p:par>
                              <p:par>
                                <p:cTn id="64" presetID="10" presetClass="entr" presetSubtype="0" fill="hold" nodeType="withEffect">
                                  <p:stCondLst>
                                    <p:cond delay="50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600"/>
                                        <p:tgtEl>
                                          <p:spTgt spid="33"/>
                                        </p:tgtEl>
                                      </p:cBhvr>
                                    </p:animEffect>
                                  </p:childTnLst>
                                </p:cTn>
                              </p:par>
                              <p:par>
                                <p:cTn id="67" presetID="35" presetClass="path" presetSubtype="0" decel="100000" fill="hold" nodeType="withEffect">
                                  <p:stCondLst>
                                    <p:cond delay="500"/>
                                  </p:stCondLst>
                                  <p:childTnLst>
                                    <p:animMotion origin="layout" path="M -0.04557 0.00023 L -1.87388E-6 0.00023 " pathEditMode="relative" rAng="0" ptsTypes="AA">
                                      <p:cBhvr>
                                        <p:cTn id="68" dur="800" fill="hold"/>
                                        <p:tgtEl>
                                          <p:spTgt spid="33"/>
                                        </p:tgtEl>
                                        <p:attrNameLst>
                                          <p:attrName>ppt_x</p:attrName>
                                          <p:attrName>ppt_y</p:attrName>
                                        </p:attrNameLst>
                                      </p:cBhvr>
                                      <p:rCtr x="2272" y="0"/>
                                    </p:animMotion>
                                  </p:childTnLst>
                                </p:cTn>
                              </p:par>
                              <p:par>
                                <p:cTn id="69" presetID="10" presetClass="entr" presetSubtype="0" fill="hold" nodeType="withEffect">
                                  <p:stCondLst>
                                    <p:cond delay="50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600"/>
                                        <p:tgtEl>
                                          <p:spTgt spid="53"/>
                                        </p:tgtEl>
                                      </p:cBhvr>
                                    </p:animEffect>
                                  </p:childTnLst>
                                </p:cTn>
                              </p:par>
                              <p:par>
                                <p:cTn id="72" presetID="35" presetClass="path" presetSubtype="0" decel="100000" fill="hold" nodeType="withEffect">
                                  <p:stCondLst>
                                    <p:cond delay="500"/>
                                  </p:stCondLst>
                                  <p:childTnLst>
                                    <p:animMotion origin="layout" path="M 0.05565 0.00023 L 4.76385E-6 0.00023 " pathEditMode="relative" rAng="0" ptsTypes="AA">
                                      <p:cBhvr>
                                        <p:cTn id="73" dur="800" fill="hold"/>
                                        <p:tgtEl>
                                          <p:spTgt spid="53"/>
                                        </p:tgtEl>
                                        <p:attrNameLst>
                                          <p:attrName>ppt_x</p:attrName>
                                          <p:attrName>ppt_y</p:attrName>
                                        </p:attrNameLst>
                                      </p:cBhvr>
                                      <p:rCtr x="-278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30" grpId="0"/>
      <p:bldP spid="35" grpId="0"/>
      <p:bldP spid="37" grpId="0"/>
      <p:bldP spid="38" grpId="0"/>
      <p:bldP spid="31" grpId="0"/>
      <p:bldP spid="36" grpId="0"/>
      <p:bldP spid="48" grpId="0" animBg="1"/>
      <p:bldP spid="43" grpId="0" animBg="1"/>
      <p:bldP spid="45" grpId="0" animBg="1"/>
      <p:bldP spid="4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50923" y="1038579"/>
            <a:ext cx="4792980" cy="1200329"/>
          </a:xfrm>
          <a:prstGeom prst="rect">
            <a:avLst/>
          </a:prstGeom>
          <a:noFill/>
        </p:spPr>
        <p:txBody>
          <a:bodyPr wrap="square" rtlCol="0">
            <a:spAutoFit/>
          </a:bodyPr>
          <a:lstStyle/>
          <a:p>
            <a:pPr defTabSz="932742">
              <a:defRPr/>
            </a:pPr>
            <a:r>
              <a:rPr lang="es-MX" sz="2400" kern="0" spc="20" dirty="0">
                <a:solidFill>
                  <a:srgbClr val="404040"/>
                </a:solidFill>
                <a:latin typeface="Segoe UI Light"/>
                <a:cs typeface="Arial" pitchFamily="34" charset="0"/>
              </a:rPr>
              <a:t>Se empieza con una idea y un plan de como convertir esa idea en realidad</a:t>
            </a:r>
            <a:endParaRPr lang="es-MX" sz="2400" kern="0" dirty="0">
              <a:solidFill>
                <a:srgbClr val="404040"/>
              </a:solidFill>
              <a:latin typeface="Segoe UI Light"/>
              <a:cs typeface="Arial" pitchFamily="34" charset="0"/>
            </a:endParaRPr>
          </a:p>
        </p:txBody>
      </p:sp>
      <p:sp>
        <p:nvSpPr>
          <p:cNvPr id="124" name="Title 18"/>
          <p:cNvSpPr txBox="1">
            <a:spLocks/>
          </p:cNvSpPr>
          <p:nvPr/>
        </p:nvSpPr>
        <p:spPr>
          <a:xfrm>
            <a:off x="281757" y="293183"/>
            <a:ext cx="11020884" cy="917575"/>
          </a:xfrm>
          <a:prstGeom prst="rect">
            <a:avLst/>
          </a:prstGeom>
          <a:ln>
            <a:noFill/>
          </a:ln>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s-MX" sz="4800" b="0" i="0" u="none" strike="noStrike" kern="1200" cap="none" spc="-102" normalizeH="0" baseline="0" dirty="0">
                <a:ln w="3175">
                  <a:noFill/>
                </a:ln>
                <a:solidFill>
                  <a:srgbClr val="AC2A90"/>
                </a:solidFill>
                <a:effectLst/>
                <a:uLnTx/>
                <a:uFillTx/>
                <a:latin typeface="Segoe UI Light"/>
                <a:ea typeface="+mn-ea"/>
                <a:cs typeface="Segoe UI" pitchFamily="34" charset="0"/>
              </a:rPr>
              <a:t>1 - Planeación</a:t>
            </a:r>
          </a:p>
        </p:txBody>
      </p:sp>
      <p:grpSp>
        <p:nvGrpSpPr>
          <p:cNvPr id="126" name="Group 125"/>
          <p:cNvGrpSpPr/>
          <p:nvPr/>
        </p:nvGrpSpPr>
        <p:grpSpPr>
          <a:xfrm>
            <a:off x="26670" y="296897"/>
            <a:ext cx="12162155" cy="6248614"/>
            <a:chOff x="274320" y="296897"/>
            <a:chExt cx="12162155" cy="6248614"/>
          </a:xfrm>
        </p:grpSpPr>
        <p:sp>
          <p:nvSpPr>
            <p:cNvPr id="65" name="Rectangle 64"/>
            <p:cNvSpPr/>
            <p:nvPr/>
          </p:nvSpPr>
          <p:spPr bwMode="auto">
            <a:xfrm flipV="1">
              <a:off x="3078970" y="3543304"/>
              <a:ext cx="7072292" cy="72000"/>
            </a:xfrm>
            <a:prstGeom prst="rect">
              <a:avLst/>
            </a:prstGeom>
            <a:solidFill>
              <a:srgbClr val="C02DA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s-MX"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66" name="Title 18"/>
            <p:cNvSpPr txBox="1">
              <a:spLocks/>
            </p:cNvSpPr>
            <p:nvPr/>
          </p:nvSpPr>
          <p:spPr>
            <a:xfrm>
              <a:off x="274320" y="296897"/>
              <a:ext cx="11889564" cy="917575"/>
            </a:xfrm>
            <a:prstGeom prst="rect">
              <a:avLst/>
            </a:prstGeom>
            <a:ln>
              <a:noFill/>
            </a:ln>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s-MX" sz="4800" b="0" i="0" u="none" strike="noStrike" kern="1200" cap="none" spc="-102" normalizeH="0" baseline="0" dirty="0">
                <a:ln w="3175">
                  <a:noFill/>
                </a:ln>
                <a:gradFill>
                  <a:gsLst>
                    <a:gs pos="1250">
                      <a:srgbClr val="404040"/>
                    </a:gs>
                    <a:gs pos="100000">
                      <a:srgbClr val="404040"/>
                    </a:gs>
                  </a:gsLst>
                  <a:lin ang="5400000" scaled="0"/>
                </a:gradFill>
                <a:effectLst/>
                <a:uLnTx/>
                <a:uFillTx/>
                <a:latin typeface="Segoe UI Light"/>
                <a:ea typeface="+mn-ea"/>
                <a:cs typeface="Segoe UI" pitchFamily="34" charset="0"/>
              </a:endParaRPr>
            </a:p>
          </p:txBody>
        </p:sp>
        <p:pic>
          <p:nvPicPr>
            <p:cNvPr id="67" name="Picture 66"/>
            <p:cNvPicPr>
              <a:picLocks noChangeAspect="1"/>
            </p:cNvPicPr>
            <p:nvPr/>
          </p:nvPicPr>
          <p:blipFill rotWithShape="1">
            <a:blip r:embed="rId3"/>
            <a:srcRect r="66299"/>
            <a:stretch/>
          </p:blipFill>
          <p:spPr>
            <a:xfrm>
              <a:off x="9798351" y="814774"/>
              <a:ext cx="2638124" cy="5730737"/>
            </a:xfrm>
            <a:prstGeom prst="rect">
              <a:avLst/>
            </a:prstGeom>
          </p:spPr>
        </p:pic>
        <p:grpSp>
          <p:nvGrpSpPr>
            <p:cNvPr id="69" name="Group 68"/>
            <p:cNvGrpSpPr/>
            <p:nvPr/>
          </p:nvGrpSpPr>
          <p:grpSpPr>
            <a:xfrm>
              <a:off x="7701749" y="3400300"/>
              <a:ext cx="828094" cy="1439206"/>
              <a:chOff x="7387425" y="3400300"/>
              <a:chExt cx="828094" cy="1439206"/>
            </a:xfrm>
          </p:grpSpPr>
          <p:sp>
            <p:nvSpPr>
              <p:cNvPr id="70" name="TextBox 69"/>
              <p:cNvSpPr txBox="1"/>
              <p:nvPr/>
            </p:nvSpPr>
            <p:spPr>
              <a:xfrm>
                <a:off x="7387425" y="4515506"/>
                <a:ext cx="828094" cy="324000"/>
              </a:xfrm>
              <a:prstGeom prst="rect">
                <a:avLst/>
              </a:prstGeom>
              <a:noFill/>
            </p:spPr>
            <p:txBody>
              <a:bodyPr wrap="square" lIns="0" tIns="0" rIns="0" bIns="0" rtlCol="0" anchor="ctr">
                <a:noAutofit/>
              </a:bodyPr>
              <a:lstStyle/>
              <a:p>
                <a:pPr algn="ctr" defTabSz="914400">
                  <a:defRPr/>
                </a:pPr>
                <a:r>
                  <a:rPr lang="es-MX" sz="1600" kern="0" dirty="0">
                    <a:solidFill>
                      <a:srgbClr val="AC2A90"/>
                    </a:solidFill>
                    <a:cs typeface="Arial" pitchFamily="34" charset="0"/>
                  </a:rPr>
                  <a:t>Planear</a:t>
                </a:r>
              </a:p>
            </p:txBody>
          </p:sp>
          <p:grpSp>
            <p:nvGrpSpPr>
              <p:cNvPr id="71" name="Group 70"/>
              <p:cNvGrpSpPr/>
              <p:nvPr/>
            </p:nvGrpSpPr>
            <p:grpSpPr>
              <a:xfrm>
                <a:off x="7593791" y="3400300"/>
                <a:ext cx="365757" cy="1034281"/>
                <a:chOff x="7700039" y="3400300"/>
                <a:chExt cx="365757" cy="1034281"/>
              </a:xfrm>
            </p:grpSpPr>
            <p:cxnSp>
              <p:nvCxnSpPr>
                <p:cNvPr id="72" name="Straight Connector 71"/>
                <p:cNvCxnSpPr/>
                <p:nvPr/>
              </p:nvCxnSpPr>
              <p:spPr>
                <a:xfrm>
                  <a:off x="7882917" y="3738831"/>
                  <a:ext cx="0" cy="695750"/>
                </a:xfrm>
                <a:prstGeom prst="line">
                  <a:avLst/>
                </a:prstGeom>
                <a:noFill/>
                <a:ln w="38100" cap="rnd" cmpd="sng" algn="ctr">
                  <a:solidFill>
                    <a:srgbClr val="AC2A90"/>
                  </a:solidFill>
                  <a:prstDash val="sysDot"/>
                  <a:headEnd type="none"/>
                  <a:tailEnd type="oval"/>
                </a:ln>
                <a:effectLst/>
              </p:spPr>
            </p:cxnSp>
            <p:sp>
              <p:nvSpPr>
                <p:cNvPr id="73" name="Oval 72"/>
                <p:cNvSpPr/>
                <p:nvPr/>
              </p:nvSpPr>
              <p:spPr bwMode="auto">
                <a:xfrm>
                  <a:off x="7700039" y="3400300"/>
                  <a:ext cx="365757" cy="365757"/>
                </a:xfrm>
                <a:prstGeom prst="ellipse">
                  <a:avLst/>
                </a:prstGeom>
                <a:solidFill>
                  <a:srgbClr val="FFFFFF"/>
                </a:solidFill>
                <a:ln w="38100" cap="flat" cmpd="sng" algn="ctr">
                  <a:solidFill>
                    <a:srgbClr val="9C227C"/>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s-MX" sz="2400" kern="0"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4" name="Group 73"/>
            <p:cNvGrpSpPr/>
            <p:nvPr/>
          </p:nvGrpSpPr>
          <p:grpSpPr>
            <a:xfrm>
              <a:off x="5939733" y="2388505"/>
              <a:ext cx="1284019" cy="1361071"/>
              <a:chOff x="6002607" y="2388505"/>
              <a:chExt cx="1284019" cy="1361071"/>
            </a:xfrm>
          </p:grpSpPr>
          <p:sp>
            <p:nvSpPr>
              <p:cNvPr id="75" name="TextBox 74"/>
              <p:cNvSpPr txBox="1"/>
              <p:nvPr/>
            </p:nvSpPr>
            <p:spPr>
              <a:xfrm>
                <a:off x="6002607" y="2388505"/>
                <a:ext cx="1284019" cy="324000"/>
              </a:xfrm>
              <a:prstGeom prst="rect">
                <a:avLst/>
              </a:prstGeom>
              <a:noFill/>
            </p:spPr>
            <p:txBody>
              <a:bodyPr wrap="square" lIns="0" tIns="0" rIns="0" bIns="0" rtlCol="0" anchor="ctr">
                <a:noAutofit/>
              </a:bodyPr>
              <a:lstStyle/>
              <a:p>
                <a:pPr algn="ctr" defTabSz="914400">
                  <a:defRPr/>
                </a:pPr>
                <a:r>
                  <a:rPr lang="es-MX" sz="1600" kern="0" dirty="0">
                    <a:solidFill>
                      <a:srgbClr val="AC2A90"/>
                    </a:solidFill>
                    <a:cs typeface="Arial" pitchFamily="34" charset="0"/>
                  </a:rPr>
                  <a:t>Administrar el trabajo</a:t>
                </a:r>
              </a:p>
            </p:txBody>
          </p:sp>
          <p:grpSp>
            <p:nvGrpSpPr>
              <p:cNvPr id="76" name="Group 75"/>
              <p:cNvGrpSpPr/>
              <p:nvPr/>
            </p:nvGrpSpPr>
            <p:grpSpPr>
              <a:xfrm>
                <a:off x="6433162" y="2842133"/>
                <a:ext cx="365757" cy="907443"/>
                <a:chOff x="6204826" y="2842133"/>
                <a:chExt cx="365757" cy="907443"/>
              </a:xfrm>
            </p:grpSpPr>
            <p:cxnSp>
              <p:nvCxnSpPr>
                <p:cNvPr id="77" name="Straight Connector 76"/>
                <p:cNvCxnSpPr/>
                <p:nvPr/>
              </p:nvCxnSpPr>
              <p:spPr>
                <a:xfrm flipV="1">
                  <a:off x="6387704" y="2842133"/>
                  <a:ext cx="0" cy="695750"/>
                </a:xfrm>
                <a:prstGeom prst="line">
                  <a:avLst/>
                </a:prstGeom>
                <a:noFill/>
                <a:ln w="38100" cap="rnd" cmpd="sng" algn="ctr">
                  <a:solidFill>
                    <a:srgbClr val="AC2A90"/>
                  </a:solidFill>
                  <a:prstDash val="sysDot"/>
                  <a:headEnd type="none"/>
                  <a:tailEnd type="oval"/>
                </a:ln>
                <a:effectLst/>
              </p:spPr>
            </p:cxnSp>
            <p:sp>
              <p:nvSpPr>
                <p:cNvPr id="78" name="Oval 77"/>
                <p:cNvSpPr/>
                <p:nvPr/>
              </p:nvSpPr>
              <p:spPr bwMode="auto">
                <a:xfrm>
                  <a:off x="6204826" y="3383819"/>
                  <a:ext cx="365757" cy="365757"/>
                </a:xfrm>
                <a:prstGeom prst="ellipse">
                  <a:avLst/>
                </a:prstGeom>
                <a:solidFill>
                  <a:srgbClr val="FFFFFF"/>
                </a:solidFill>
                <a:ln w="38100" cap="flat" cmpd="sng" algn="ctr">
                  <a:solidFill>
                    <a:srgbClr val="9C227C"/>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s-MX" sz="2400" kern="0"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9" name="Group 78"/>
            <p:cNvGrpSpPr/>
            <p:nvPr/>
          </p:nvGrpSpPr>
          <p:grpSpPr>
            <a:xfrm>
              <a:off x="4066972" y="3383819"/>
              <a:ext cx="1490857" cy="1506173"/>
              <a:chOff x="4324156" y="3383819"/>
              <a:chExt cx="1490857" cy="1506173"/>
            </a:xfrm>
          </p:grpSpPr>
          <p:sp>
            <p:nvSpPr>
              <p:cNvPr id="80" name="TextBox 79"/>
              <p:cNvSpPr txBox="1"/>
              <p:nvPr/>
            </p:nvSpPr>
            <p:spPr>
              <a:xfrm>
                <a:off x="4324156" y="4565992"/>
                <a:ext cx="1490857" cy="324000"/>
              </a:xfrm>
              <a:prstGeom prst="rect">
                <a:avLst/>
              </a:prstGeom>
              <a:noFill/>
            </p:spPr>
            <p:txBody>
              <a:bodyPr wrap="square" lIns="0" tIns="0" rIns="0" bIns="0" rtlCol="0" anchor="ctr">
                <a:noAutofit/>
              </a:bodyPr>
              <a:lstStyle/>
              <a:p>
                <a:pPr algn="ctr" defTabSz="914400">
                  <a:defRPr/>
                </a:pPr>
                <a:r>
                  <a:rPr lang="es-MX" sz="1600" kern="0" dirty="0">
                    <a:solidFill>
                      <a:srgbClr val="AC2A90"/>
                    </a:solidFill>
                    <a:cs typeface="Arial" pitchFamily="34" charset="0"/>
                  </a:rPr>
                  <a:t>Validar avance</a:t>
                </a:r>
              </a:p>
            </p:txBody>
          </p:sp>
          <p:grpSp>
            <p:nvGrpSpPr>
              <p:cNvPr id="81" name="Group 80"/>
              <p:cNvGrpSpPr/>
              <p:nvPr/>
            </p:nvGrpSpPr>
            <p:grpSpPr>
              <a:xfrm>
                <a:off x="4886706" y="3383819"/>
                <a:ext cx="365757" cy="1050762"/>
                <a:chOff x="4709613" y="3383819"/>
                <a:chExt cx="365757" cy="1050762"/>
              </a:xfrm>
            </p:grpSpPr>
            <p:cxnSp>
              <p:nvCxnSpPr>
                <p:cNvPr id="82" name="Straight Connector 81"/>
                <p:cNvCxnSpPr/>
                <p:nvPr/>
              </p:nvCxnSpPr>
              <p:spPr>
                <a:xfrm>
                  <a:off x="4892491" y="3738831"/>
                  <a:ext cx="0" cy="695750"/>
                </a:xfrm>
                <a:prstGeom prst="line">
                  <a:avLst/>
                </a:prstGeom>
                <a:noFill/>
                <a:ln w="38100" cap="rnd" cmpd="sng" algn="ctr">
                  <a:solidFill>
                    <a:srgbClr val="AC2A90"/>
                  </a:solidFill>
                  <a:prstDash val="sysDot"/>
                  <a:headEnd type="none"/>
                  <a:tailEnd type="oval"/>
                </a:ln>
                <a:effectLst/>
              </p:spPr>
            </p:cxnSp>
            <p:sp>
              <p:nvSpPr>
                <p:cNvPr id="83" name="Oval 82"/>
                <p:cNvSpPr/>
                <p:nvPr/>
              </p:nvSpPr>
              <p:spPr bwMode="auto">
                <a:xfrm>
                  <a:off x="4709613" y="3383819"/>
                  <a:ext cx="365757" cy="365757"/>
                </a:xfrm>
                <a:prstGeom prst="ellipse">
                  <a:avLst/>
                </a:prstGeom>
                <a:solidFill>
                  <a:srgbClr val="FFFFFF"/>
                </a:solidFill>
                <a:ln w="38100" cap="flat" cmpd="sng" algn="ctr">
                  <a:solidFill>
                    <a:srgbClr val="9C227C"/>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s-MX" sz="2400" kern="0"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84" name="TextBox 83"/>
            <p:cNvSpPr txBox="1"/>
            <p:nvPr/>
          </p:nvSpPr>
          <p:spPr>
            <a:xfrm>
              <a:off x="548640" y="3364364"/>
              <a:ext cx="2158440" cy="830997"/>
            </a:xfrm>
            <a:prstGeom prst="rect">
              <a:avLst/>
            </a:prstGeom>
            <a:noFill/>
          </p:spPr>
          <p:txBody>
            <a:bodyPr wrap="square" rtlCol="0">
              <a:spAutoFit/>
            </a:bodyPr>
            <a:lstStyle/>
            <a:p>
              <a:pPr algn="r" defTabSz="932742">
                <a:defRPr/>
              </a:pPr>
              <a:r>
                <a:rPr lang="es-MX" sz="2400" kern="0" dirty="0">
                  <a:solidFill>
                    <a:srgbClr val="BA141A"/>
                  </a:solidFill>
                  <a:latin typeface="Segoe UI Light"/>
                  <a:cs typeface="Arial" pitchFamily="34" charset="0"/>
                </a:rPr>
                <a:t>Desarrollo + Pruebas</a:t>
              </a:r>
            </a:p>
          </p:txBody>
        </p:sp>
        <p:sp>
          <p:nvSpPr>
            <p:cNvPr id="85" name="Oval 84"/>
            <p:cNvSpPr/>
            <p:nvPr/>
          </p:nvSpPr>
          <p:spPr bwMode="auto">
            <a:xfrm>
              <a:off x="9926381" y="3354580"/>
              <a:ext cx="457196" cy="457196"/>
            </a:xfrm>
            <a:prstGeom prst="ellipse">
              <a:avLst/>
            </a:prstGeom>
            <a:solidFill>
              <a:srgbClr val="C02DA2"/>
            </a:solidFill>
            <a:ln w="76200" cap="flat" cmpd="sng" algn="ctr">
              <a:solidFill>
                <a:srgbClr val="C02DA2"/>
              </a:solidFill>
              <a:prstDash val="solid"/>
              <a:headEnd type="none" w="med" len="med"/>
              <a:tailEnd type="none" w="med" len="med"/>
            </a:ln>
            <a:effectLst/>
          </p:spPr>
          <p:txBody>
            <a:bodyPr rot="0" spcFirstLastPara="0" vertOverflow="overflow" horzOverflow="overflow" vert="horz" wrap="square" lIns="144000" tIns="146304" rIns="182880" bIns="108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s-MX" sz="2400" kern="0" dirty="0">
                  <a:solidFill>
                    <a:srgbClr val="FFFFFF"/>
                  </a:solidFill>
                  <a:latin typeface="Segoe UI Light"/>
                  <a:ea typeface="Segoe UI" pitchFamily="34" charset="0"/>
                  <a:cs typeface="Segoe UI" pitchFamily="34" charset="0"/>
                </a:rPr>
                <a:t>1</a:t>
              </a:r>
            </a:p>
          </p:txBody>
        </p:sp>
        <p:grpSp>
          <p:nvGrpSpPr>
            <p:cNvPr id="86" name="Group 85"/>
            <p:cNvGrpSpPr/>
            <p:nvPr/>
          </p:nvGrpSpPr>
          <p:grpSpPr>
            <a:xfrm>
              <a:off x="8636737" y="1746454"/>
              <a:ext cx="1740766" cy="2003122"/>
              <a:chOff x="8393843" y="1746454"/>
              <a:chExt cx="1740766" cy="2003122"/>
            </a:xfrm>
          </p:grpSpPr>
          <p:grpSp>
            <p:nvGrpSpPr>
              <p:cNvPr id="87" name="Group 86"/>
              <p:cNvGrpSpPr/>
              <p:nvPr/>
            </p:nvGrpSpPr>
            <p:grpSpPr>
              <a:xfrm>
                <a:off x="9010028" y="2153291"/>
                <a:ext cx="636563" cy="654393"/>
                <a:chOff x="-3389313" y="1476375"/>
                <a:chExt cx="1530350" cy="1573213"/>
              </a:xfrm>
            </p:grpSpPr>
            <p:sp>
              <p:nvSpPr>
                <p:cNvPr id="92" name="Freeform 21"/>
                <p:cNvSpPr>
                  <a:spLocks/>
                </p:cNvSpPr>
                <p:nvPr/>
              </p:nvSpPr>
              <p:spPr bwMode="auto">
                <a:xfrm>
                  <a:off x="-3389313" y="2774950"/>
                  <a:ext cx="1428750" cy="185738"/>
                </a:xfrm>
                <a:custGeom>
                  <a:avLst/>
                  <a:gdLst>
                    <a:gd name="T0" fmla="*/ 784 w 900"/>
                    <a:gd name="T1" fmla="*/ 117 h 117"/>
                    <a:gd name="T2" fmla="*/ 0 w 900"/>
                    <a:gd name="T3" fmla="*/ 117 h 117"/>
                    <a:gd name="T4" fmla="*/ 118 w 900"/>
                    <a:gd name="T5" fmla="*/ 0 h 117"/>
                    <a:gd name="T6" fmla="*/ 900 w 900"/>
                    <a:gd name="T7" fmla="*/ 0 h 117"/>
                    <a:gd name="T8" fmla="*/ 784 w 900"/>
                    <a:gd name="T9" fmla="*/ 117 h 117"/>
                  </a:gdLst>
                  <a:ahLst/>
                  <a:cxnLst>
                    <a:cxn ang="0">
                      <a:pos x="T0" y="T1"/>
                    </a:cxn>
                    <a:cxn ang="0">
                      <a:pos x="T2" y="T3"/>
                    </a:cxn>
                    <a:cxn ang="0">
                      <a:pos x="T4" y="T5"/>
                    </a:cxn>
                    <a:cxn ang="0">
                      <a:pos x="T6" y="T7"/>
                    </a:cxn>
                    <a:cxn ang="0">
                      <a:pos x="T8" y="T9"/>
                    </a:cxn>
                  </a:cxnLst>
                  <a:rect l="0" t="0" r="r" b="b"/>
                  <a:pathLst>
                    <a:path w="900" h="117">
                      <a:moveTo>
                        <a:pt x="784" y="117"/>
                      </a:moveTo>
                      <a:lnTo>
                        <a:pt x="0" y="117"/>
                      </a:lnTo>
                      <a:lnTo>
                        <a:pt x="118" y="0"/>
                      </a:lnTo>
                      <a:lnTo>
                        <a:pt x="900" y="0"/>
                      </a:lnTo>
                      <a:lnTo>
                        <a:pt x="784" y="11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dirty="0">
                    <a:ln>
                      <a:noFill/>
                    </a:ln>
                    <a:solidFill>
                      <a:srgbClr val="404040"/>
                    </a:solidFill>
                    <a:effectLst/>
                    <a:uLnTx/>
                    <a:uFillTx/>
                  </a:endParaRPr>
                </a:p>
              </p:txBody>
            </p:sp>
            <p:sp>
              <p:nvSpPr>
                <p:cNvPr id="93" name="Freeform 22"/>
                <p:cNvSpPr>
                  <a:spLocks/>
                </p:cNvSpPr>
                <p:nvPr/>
              </p:nvSpPr>
              <p:spPr bwMode="auto">
                <a:xfrm>
                  <a:off x="-3389313" y="2774950"/>
                  <a:ext cx="1428750" cy="185738"/>
                </a:xfrm>
                <a:custGeom>
                  <a:avLst/>
                  <a:gdLst>
                    <a:gd name="T0" fmla="*/ 784 w 900"/>
                    <a:gd name="T1" fmla="*/ 117 h 117"/>
                    <a:gd name="T2" fmla="*/ 0 w 900"/>
                    <a:gd name="T3" fmla="*/ 117 h 117"/>
                    <a:gd name="T4" fmla="*/ 118 w 900"/>
                    <a:gd name="T5" fmla="*/ 0 h 117"/>
                    <a:gd name="T6" fmla="*/ 900 w 900"/>
                    <a:gd name="T7" fmla="*/ 0 h 117"/>
                    <a:gd name="T8" fmla="*/ 784 w 900"/>
                    <a:gd name="T9" fmla="*/ 117 h 117"/>
                  </a:gdLst>
                  <a:ahLst/>
                  <a:cxnLst>
                    <a:cxn ang="0">
                      <a:pos x="T0" y="T1"/>
                    </a:cxn>
                    <a:cxn ang="0">
                      <a:pos x="T2" y="T3"/>
                    </a:cxn>
                    <a:cxn ang="0">
                      <a:pos x="T4" y="T5"/>
                    </a:cxn>
                    <a:cxn ang="0">
                      <a:pos x="T6" y="T7"/>
                    </a:cxn>
                    <a:cxn ang="0">
                      <a:pos x="T8" y="T9"/>
                    </a:cxn>
                  </a:cxnLst>
                  <a:rect l="0" t="0" r="r" b="b"/>
                  <a:pathLst>
                    <a:path w="900" h="117">
                      <a:moveTo>
                        <a:pt x="784" y="117"/>
                      </a:moveTo>
                      <a:lnTo>
                        <a:pt x="0" y="117"/>
                      </a:lnTo>
                      <a:lnTo>
                        <a:pt x="118" y="0"/>
                      </a:lnTo>
                      <a:lnTo>
                        <a:pt x="900" y="0"/>
                      </a:lnTo>
                      <a:lnTo>
                        <a:pt x="784" y="11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dirty="0">
                    <a:ln>
                      <a:noFill/>
                    </a:ln>
                    <a:solidFill>
                      <a:srgbClr val="404040"/>
                    </a:solidFill>
                    <a:effectLst/>
                    <a:uLnTx/>
                    <a:uFillTx/>
                  </a:endParaRPr>
                </a:p>
              </p:txBody>
            </p:sp>
            <p:sp>
              <p:nvSpPr>
                <p:cNvPr id="94" name="Freeform 23"/>
                <p:cNvSpPr>
                  <a:spLocks/>
                </p:cNvSpPr>
                <p:nvPr/>
              </p:nvSpPr>
              <p:spPr bwMode="auto">
                <a:xfrm>
                  <a:off x="-3386138" y="1476375"/>
                  <a:ext cx="184150" cy="1484313"/>
                </a:xfrm>
                <a:custGeom>
                  <a:avLst/>
                  <a:gdLst>
                    <a:gd name="T0" fmla="*/ 116 w 116"/>
                    <a:gd name="T1" fmla="*/ 818 h 935"/>
                    <a:gd name="T2" fmla="*/ 0 w 116"/>
                    <a:gd name="T3" fmla="*/ 935 h 935"/>
                    <a:gd name="T4" fmla="*/ 0 w 116"/>
                    <a:gd name="T5" fmla="*/ 118 h 935"/>
                    <a:gd name="T6" fmla="*/ 116 w 116"/>
                    <a:gd name="T7" fmla="*/ 0 h 935"/>
                    <a:gd name="T8" fmla="*/ 116 w 116"/>
                    <a:gd name="T9" fmla="*/ 818 h 935"/>
                  </a:gdLst>
                  <a:ahLst/>
                  <a:cxnLst>
                    <a:cxn ang="0">
                      <a:pos x="T0" y="T1"/>
                    </a:cxn>
                    <a:cxn ang="0">
                      <a:pos x="T2" y="T3"/>
                    </a:cxn>
                    <a:cxn ang="0">
                      <a:pos x="T4" y="T5"/>
                    </a:cxn>
                    <a:cxn ang="0">
                      <a:pos x="T6" y="T7"/>
                    </a:cxn>
                    <a:cxn ang="0">
                      <a:pos x="T8" y="T9"/>
                    </a:cxn>
                  </a:cxnLst>
                  <a:rect l="0" t="0" r="r" b="b"/>
                  <a:pathLst>
                    <a:path w="116" h="935">
                      <a:moveTo>
                        <a:pt x="116" y="818"/>
                      </a:moveTo>
                      <a:lnTo>
                        <a:pt x="0" y="935"/>
                      </a:lnTo>
                      <a:lnTo>
                        <a:pt x="0" y="118"/>
                      </a:lnTo>
                      <a:lnTo>
                        <a:pt x="116" y="0"/>
                      </a:lnTo>
                      <a:lnTo>
                        <a:pt x="116" y="81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dirty="0">
                    <a:ln>
                      <a:noFill/>
                    </a:ln>
                    <a:solidFill>
                      <a:srgbClr val="404040"/>
                    </a:solidFill>
                    <a:effectLst/>
                    <a:uLnTx/>
                    <a:uFillTx/>
                  </a:endParaRPr>
                </a:p>
              </p:txBody>
            </p:sp>
            <p:sp>
              <p:nvSpPr>
                <p:cNvPr id="95" name="Freeform 24"/>
                <p:cNvSpPr>
                  <a:spLocks/>
                </p:cNvSpPr>
                <p:nvPr/>
              </p:nvSpPr>
              <p:spPr bwMode="auto">
                <a:xfrm>
                  <a:off x="-3386138" y="1476375"/>
                  <a:ext cx="184150" cy="1484313"/>
                </a:xfrm>
                <a:custGeom>
                  <a:avLst/>
                  <a:gdLst>
                    <a:gd name="T0" fmla="*/ 116 w 116"/>
                    <a:gd name="T1" fmla="*/ 818 h 935"/>
                    <a:gd name="T2" fmla="*/ 0 w 116"/>
                    <a:gd name="T3" fmla="*/ 935 h 935"/>
                    <a:gd name="T4" fmla="*/ 0 w 116"/>
                    <a:gd name="T5" fmla="*/ 118 h 935"/>
                    <a:gd name="T6" fmla="*/ 116 w 116"/>
                    <a:gd name="T7" fmla="*/ 0 h 935"/>
                    <a:gd name="T8" fmla="*/ 116 w 116"/>
                    <a:gd name="T9" fmla="*/ 818 h 935"/>
                  </a:gdLst>
                  <a:ahLst/>
                  <a:cxnLst>
                    <a:cxn ang="0">
                      <a:pos x="T0" y="T1"/>
                    </a:cxn>
                    <a:cxn ang="0">
                      <a:pos x="T2" y="T3"/>
                    </a:cxn>
                    <a:cxn ang="0">
                      <a:pos x="T4" y="T5"/>
                    </a:cxn>
                    <a:cxn ang="0">
                      <a:pos x="T6" y="T7"/>
                    </a:cxn>
                    <a:cxn ang="0">
                      <a:pos x="T8" y="T9"/>
                    </a:cxn>
                  </a:cxnLst>
                  <a:rect l="0" t="0" r="r" b="b"/>
                  <a:pathLst>
                    <a:path w="116" h="935">
                      <a:moveTo>
                        <a:pt x="116" y="818"/>
                      </a:moveTo>
                      <a:lnTo>
                        <a:pt x="0" y="935"/>
                      </a:lnTo>
                      <a:lnTo>
                        <a:pt x="0" y="118"/>
                      </a:lnTo>
                      <a:lnTo>
                        <a:pt x="116" y="0"/>
                      </a:lnTo>
                      <a:lnTo>
                        <a:pt x="116" y="81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dirty="0">
                    <a:ln>
                      <a:noFill/>
                    </a:ln>
                    <a:solidFill>
                      <a:srgbClr val="404040"/>
                    </a:solidFill>
                    <a:effectLst/>
                    <a:uLnTx/>
                    <a:uFillTx/>
                  </a:endParaRPr>
                </a:p>
              </p:txBody>
            </p:sp>
            <p:sp>
              <p:nvSpPr>
                <p:cNvPr id="96" name="Freeform 25"/>
                <p:cNvSpPr>
                  <a:spLocks/>
                </p:cNvSpPr>
                <p:nvPr/>
              </p:nvSpPr>
              <p:spPr bwMode="auto">
                <a:xfrm>
                  <a:off x="-3386138" y="1476375"/>
                  <a:ext cx="184150" cy="493713"/>
                </a:xfrm>
                <a:custGeom>
                  <a:avLst/>
                  <a:gdLst>
                    <a:gd name="T0" fmla="*/ 116 w 116"/>
                    <a:gd name="T1" fmla="*/ 193 h 311"/>
                    <a:gd name="T2" fmla="*/ 0 w 116"/>
                    <a:gd name="T3" fmla="*/ 311 h 311"/>
                    <a:gd name="T4" fmla="*/ 0 w 116"/>
                    <a:gd name="T5" fmla="*/ 118 h 311"/>
                    <a:gd name="T6" fmla="*/ 116 w 116"/>
                    <a:gd name="T7" fmla="*/ 0 h 311"/>
                    <a:gd name="T8" fmla="*/ 116 w 116"/>
                    <a:gd name="T9" fmla="*/ 193 h 311"/>
                  </a:gdLst>
                  <a:ahLst/>
                  <a:cxnLst>
                    <a:cxn ang="0">
                      <a:pos x="T0" y="T1"/>
                    </a:cxn>
                    <a:cxn ang="0">
                      <a:pos x="T2" y="T3"/>
                    </a:cxn>
                    <a:cxn ang="0">
                      <a:pos x="T4" y="T5"/>
                    </a:cxn>
                    <a:cxn ang="0">
                      <a:pos x="T6" y="T7"/>
                    </a:cxn>
                    <a:cxn ang="0">
                      <a:pos x="T8" y="T9"/>
                    </a:cxn>
                  </a:cxnLst>
                  <a:rect l="0" t="0" r="r" b="b"/>
                  <a:pathLst>
                    <a:path w="116" h="311">
                      <a:moveTo>
                        <a:pt x="116" y="193"/>
                      </a:moveTo>
                      <a:lnTo>
                        <a:pt x="0" y="311"/>
                      </a:lnTo>
                      <a:lnTo>
                        <a:pt x="0" y="118"/>
                      </a:lnTo>
                      <a:lnTo>
                        <a:pt x="116" y="0"/>
                      </a:lnTo>
                      <a:lnTo>
                        <a:pt x="116" y="193"/>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dirty="0">
                    <a:ln>
                      <a:noFill/>
                    </a:ln>
                    <a:solidFill>
                      <a:srgbClr val="404040"/>
                    </a:solidFill>
                    <a:effectLst/>
                    <a:uLnTx/>
                    <a:uFillTx/>
                  </a:endParaRPr>
                </a:p>
              </p:txBody>
            </p:sp>
            <p:sp>
              <p:nvSpPr>
                <p:cNvPr id="97" name="Freeform 26"/>
                <p:cNvSpPr>
                  <a:spLocks/>
                </p:cNvSpPr>
                <p:nvPr/>
              </p:nvSpPr>
              <p:spPr bwMode="auto">
                <a:xfrm>
                  <a:off x="-3386138" y="1476375"/>
                  <a:ext cx="184150" cy="493713"/>
                </a:xfrm>
                <a:custGeom>
                  <a:avLst/>
                  <a:gdLst>
                    <a:gd name="T0" fmla="*/ 116 w 116"/>
                    <a:gd name="T1" fmla="*/ 193 h 311"/>
                    <a:gd name="T2" fmla="*/ 0 w 116"/>
                    <a:gd name="T3" fmla="*/ 311 h 311"/>
                    <a:gd name="T4" fmla="*/ 0 w 116"/>
                    <a:gd name="T5" fmla="*/ 118 h 311"/>
                    <a:gd name="T6" fmla="*/ 116 w 116"/>
                    <a:gd name="T7" fmla="*/ 0 h 311"/>
                    <a:gd name="T8" fmla="*/ 116 w 116"/>
                    <a:gd name="T9" fmla="*/ 193 h 311"/>
                  </a:gdLst>
                  <a:ahLst/>
                  <a:cxnLst>
                    <a:cxn ang="0">
                      <a:pos x="T0" y="T1"/>
                    </a:cxn>
                    <a:cxn ang="0">
                      <a:pos x="T2" y="T3"/>
                    </a:cxn>
                    <a:cxn ang="0">
                      <a:pos x="T4" y="T5"/>
                    </a:cxn>
                    <a:cxn ang="0">
                      <a:pos x="T6" y="T7"/>
                    </a:cxn>
                    <a:cxn ang="0">
                      <a:pos x="T8" y="T9"/>
                    </a:cxn>
                  </a:cxnLst>
                  <a:rect l="0" t="0" r="r" b="b"/>
                  <a:pathLst>
                    <a:path w="116" h="311">
                      <a:moveTo>
                        <a:pt x="116" y="193"/>
                      </a:moveTo>
                      <a:lnTo>
                        <a:pt x="0" y="311"/>
                      </a:lnTo>
                      <a:lnTo>
                        <a:pt x="0" y="118"/>
                      </a:lnTo>
                      <a:lnTo>
                        <a:pt x="116" y="0"/>
                      </a:lnTo>
                      <a:lnTo>
                        <a:pt x="116" y="19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dirty="0">
                    <a:ln>
                      <a:noFill/>
                    </a:ln>
                    <a:solidFill>
                      <a:srgbClr val="404040"/>
                    </a:solidFill>
                    <a:effectLst/>
                    <a:uLnTx/>
                    <a:uFillTx/>
                  </a:endParaRPr>
                </a:p>
              </p:txBody>
            </p:sp>
            <p:sp>
              <p:nvSpPr>
                <p:cNvPr id="98" name="Rectangle 27"/>
                <p:cNvSpPr>
                  <a:spLocks noChangeArrowheads="1"/>
                </p:cNvSpPr>
                <p:nvPr/>
              </p:nvSpPr>
              <p:spPr bwMode="auto">
                <a:xfrm>
                  <a:off x="-3201988" y="1476375"/>
                  <a:ext cx="1241425" cy="1298575"/>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dirty="0">
                    <a:ln>
                      <a:noFill/>
                    </a:ln>
                    <a:solidFill>
                      <a:srgbClr val="404040"/>
                    </a:solidFill>
                    <a:effectLst/>
                    <a:uLnTx/>
                    <a:uFillTx/>
                  </a:endParaRPr>
                </a:p>
              </p:txBody>
            </p:sp>
            <p:sp>
              <p:nvSpPr>
                <p:cNvPr id="99" name="Rectangle 28"/>
                <p:cNvSpPr>
                  <a:spLocks noChangeArrowheads="1"/>
                </p:cNvSpPr>
                <p:nvPr/>
              </p:nvSpPr>
              <p:spPr bwMode="auto">
                <a:xfrm>
                  <a:off x="-3201988" y="1476375"/>
                  <a:ext cx="1241425" cy="129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dirty="0">
                    <a:ln>
                      <a:noFill/>
                    </a:ln>
                    <a:solidFill>
                      <a:srgbClr val="404040"/>
                    </a:solidFill>
                    <a:effectLst/>
                    <a:uLnTx/>
                    <a:uFillTx/>
                  </a:endParaRPr>
                </a:p>
              </p:txBody>
            </p:sp>
            <p:sp>
              <p:nvSpPr>
                <p:cNvPr id="100" name="Rectangle 29"/>
                <p:cNvSpPr>
                  <a:spLocks noChangeArrowheads="1"/>
                </p:cNvSpPr>
                <p:nvPr/>
              </p:nvSpPr>
              <p:spPr bwMode="auto">
                <a:xfrm>
                  <a:off x="-3201988" y="1476375"/>
                  <a:ext cx="1241425" cy="306388"/>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dirty="0">
                    <a:ln>
                      <a:noFill/>
                    </a:ln>
                    <a:solidFill>
                      <a:srgbClr val="404040"/>
                    </a:solidFill>
                    <a:effectLst/>
                    <a:uLnTx/>
                    <a:uFillTx/>
                  </a:endParaRPr>
                </a:p>
              </p:txBody>
            </p:sp>
            <p:sp>
              <p:nvSpPr>
                <p:cNvPr id="101" name="Rectangle 30"/>
                <p:cNvSpPr>
                  <a:spLocks noChangeArrowheads="1"/>
                </p:cNvSpPr>
                <p:nvPr/>
              </p:nvSpPr>
              <p:spPr bwMode="auto">
                <a:xfrm>
                  <a:off x="-3201988" y="1476375"/>
                  <a:ext cx="124142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dirty="0">
                    <a:ln>
                      <a:noFill/>
                    </a:ln>
                    <a:solidFill>
                      <a:srgbClr val="404040"/>
                    </a:solidFill>
                    <a:effectLst/>
                    <a:uLnTx/>
                    <a:uFillTx/>
                  </a:endParaRPr>
                </a:p>
              </p:txBody>
            </p:sp>
            <p:sp>
              <p:nvSpPr>
                <p:cNvPr id="102" name="Freeform 31"/>
                <p:cNvSpPr>
                  <a:spLocks/>
                </p:cNvSpPr>
                <p:nvPr/>
              </p:nvSpPr>
              <p:spPr bwMode="auto">
                <a:xfrm>
                  <a:off x="-3228975" y="2774950"/>
                  <a:ext cx="1247775" cy="157163"/>
                </a:xfrm>
                <a:custGeom>
                  <a:avLst/>
                  <a:gdLst>
                    <a:gd name="T0" fmla="*/ 786 w 786"/>
                    <a:gd name="T1" fmla="*/ 0 h 99"/>
                    <a:gd name="T2" fmla="*/ 17 w 786"/>
                    <a:gd name="T3" fmla="*/ 0 h 99"/>
                    <a:gd name="T4" fmla="*/ 0 w 786"/>
                    <a:gd name="T5" fmla="*/ 17 h 99"/>
                    <a:gd name="T6" fmla="*/ 10 w 786"/>
                    <a:gd name="T7" fmla="*/ 99 h 99"/>
                    <a:gd name="T8" fmla="*/ 786 w 786"/>
                    <a:gd name="T9" fmla="*/ 10 h 99"/>
                    <a:gd name="T10" fmla="*/ 786 w 786"/>
                    <a:gd name="T11" fmla="*/ 0 h 99"/>
                  </a:gdLst>
                  <a:ahLst/>
                  <a:cxnLst>
                    <a:cxn ang="0">
                      <a:pos x="T0" y="T1"/>
                    </a:cxn>
                    <a:cxn ang="0">
                      <a:pos x="T2" y="T3"/>
                    </a:cxn>
                    <a:cxn ang="0">
                      <a:pos x="T4" y="T5"/>
                    </a:cxn>
                    <a:cxn ang="0">
                      <a:pos x="T6" y="T7"/>
                    </a:cxn>
                    <a:cxn ang="0">
                      <a:pos x="T8" y="T9"/>
                    </a:cxn>
                    <a:cxn ang="0">
                      <a:pos x="T10" y="T11"/>
                    </a:cxn>
                  </a:cxnLst>
                  <a:rect l="0" t="0" r="r" b="b"/>
                  <a:pathLst>
                    <a:path w="786" h="99">
                      <a:moveTo>
                        <a:pt x="786" y="0"/>
                      </a:moveTo>
                      <a:lnTo>
                        <a:pt x="17" y="0"/>
                      </a:lnTo>
                      <a:lnTo>
                        <a:pt x="0" y="17"/>
                      </a:lnTo>
                      <a:lnTo>
                        <a:pt x="10" y="99"/>
                      </a:lnTo>
                      <a:lnTo>
                        <a:pt x="786" y="10"/>
                      </a:lnTo>
                      <a:lnTo>
                        <a:pt x="786" y="0"/>
                      </a:lnTo>
                      <a:close/>
                    </a:path>
                  </a:pathLst>
                </a:custGeom>
                <a:solidFill>
                  <a:srgbClr val="87878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dirty="0">
                    <a:ln>
                      <a:noFill/>
                    </a:ln>
                    <a:solidFill>
                      <a:srgbClr val="404040"/>
                    </a:solidFill>
                    <a:effectLst/>
                    <a:uLnTx/>
                    <a:uFillTx/>
                  </a:endParaRPr>
                </a:p>
              </p:txBody>
            </p:sp>
            <p:sp>
              <p:nvSpPr>
                <p:cNvPr id="103" name="Freeform 32"/>
                <p:cNvSpPr>
                  <a:spLocks/>
                </p:cNvSpPr>
                <p:nvPr/>
              </p:nvSpPr>
              <p:spPr bwMode="auto">
                <a:xfrm>
                  <a:off x="-3228975" y="2774950"/>
                  <a:ext cx="1247775" cy="157163"/>
                </a:xfrm>
                <a:custGeom>
                  <a:avLst/>
                  <a:gdLst>
                    <a:gd name="T0" fmla="*/ 786 w 786"/>
                    <a:gd name="T1" fmla="*/ 0 h 99"/>
                    <a:gd name="T2" fmla="*/ 17 w 786"/>
                    <a:gd name="T3" fmla="*/ 0 h 99"/>
                    <a:gd name="T4" fmla="*/ 0 w 786"/>
                    <a:gd name="T5" fmla="*/ 17 h 99"/>
                    <a:gd name="T6" fmla="*/ 10 w 786"/>
                    <a:gd name="T7" fmla="*/ 99 h 99"/>
                    <a:gd name="T8" fmla="*/ 786 w 786"/>
                    <a:gd name="T9" fmla="*/ 10 h 99"/>
                    <a:gd name="T10" fmla="*/ 786 w 786"/>
                    <a:gd name="T11" fmla="*/ 0 h 99"/>
                  </a:gdLst>
                  <a:ahLst/>
                  <a:cxnLst>
                    <a:cxn ang="0">
                      <a:pos x="T0" y="T1"/>
                    </a:cxn>
                    <a:cxn ang="0">
                      <a:pos x="T2" y="T3"/>
                    </a:cxn>
                    <a:cxn ang="0">
                      <a:pos x="T4" y="T5"/>
                    </a:cxn>
                    <a:cxn ang="0">
                      <a:pos x="T6" y="T7"/>
                    </a:cxn>
                    <a:cxn ang="0">
                      <a:pos x="T8" y="T9"/>
                    </a:cxn>
                    <a:cxn ang="0">
                      <a:pos x="T10" y="T11"/>
                    </a:cxn>
                  </a:cxnLst>
                  <a:rect l="0" t="0" r="r" b="b"/>
                  <a:pathLst>
                    <a:path w="786" h="99">
                      <a:moveTo>
                        <a:pt x="786" y="0"/>
                      </a:moveTo>
                      <a:lnTo>
                        <a:pt x="17" y="0"/>
                      </a:lnTo>
                      <a:lnTo>
                        <a:pt x="0" y="17"/>
                      </a:lnTo>
                      <a:lnTo>
                        <a:pt x="10" y="99"/>
                      </a:lnTo>
                      <a:lnTo>
                        <a:pt x="786" y="10"/>
                      </a:lnTo>
                      <a:lnTo>
                        <a:pt x="7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dirty="0">
                    <a:ln>
                      <a:noFill/>
                    </a:ln>
                    <a:solidFill>
                      <a:srgbClr val="404040"/>
                    </a:solidFill>
                    <a:effectLst/>
                    <a:uLnTx/>
                    <a:uFillTx/>
                  </a:endParaRPr>
                </a:p>
              </p:txBody>
            </p:sp>
            <p:sp>
              <p:nvSpPr>
                <p:cNvPr id="104" name="Freeform 33"/>
                <p:cNvSpPr>
                  <a:spLocks/>
                </p:cNvSpPr>
                <p:nvPr/>
              </p:nvSpPr>
              <p:spPr bwMode="auto">
                <a:xfrm>
                  <a:off x="-3330575" y="1782763"/>
                  <a:ext cx="128588" cy="1019175"/>
                </a:xfrm>
                <a:custGeom>
                  <a:avLst/>
                  <a:gdLst>
                    <a:gd name="T0" fmla="*/ 81 w 81"/>
                    <a:gd name="T1" fmla="*/ 0 h 642"/>
                    <a:gd name="T2" fmla="*/ 0 w 81"/>
                    <a:gd name="T3" fmla="*/ 83 h 642"/>
                    <a:gd name="T4" fmla="*/ 2 w 81"/>
                    <a:gd name="T5" fmla="*/ 104 h 642"/>
                    <a:gd name="T6" fmla="*/ 64 w 81"/>
                    <a:gd name="T7" fmla="*/ 642 h 642"/>
                    <a:gd name="T8" fmla="*/ 81 w 81"/>
                    <a:gd name="T9" fmla="*/ 625 h 642"/>
                    <a:gd name="T10" fmla="*/ 81 w 81"/>
                    <a:gd name="T11" fmla="*/ 0 h 642"/>
                  </a:gdLst>
                  <a:ahLst/>
                  <a:cxnLst>
                    <a:cxn ang="0">
                      <a:pos x="T0" y="T1"/>
                    </a:cxn>
                    <a:cxn ang="0">
                      <a:pos x="T2" y="T3"/>
                    </a:cxn>
                    <a:cxn ang="0">
                      <a:pos x="T4" y="T5"/>
                    </a:cxn>
                    <a:cxn ang="0">
                      <a:pos x="T6" y="T7"/>
                    </a:cxn>
                    <a:cxn ang="0">
                      <a:pos x="T8" y="T9"/>
                    </a:cxn>
                    <a:cxn ang="0">
                      <a:pos x="T10" y="T11"/>
                    </a:cxn>
                  </a:cxnLst>
                  <a:rect l="0" t="0" r="r" b="b"/>
                  <a:pathLst>
                    <a:path w="81" h="642">
                      <a:moveTo>
                        <a:pt x="81" y="0"/>
                      </a:moveTo>
                      <a:lnTo>
                        <a:pt x="0" y="83"/>
                      </a:lnTo>
                      <a:lnTo>
                        <a:pt x="2" y="104"/>
                      </a:lnTo>
                      <a:lnTo>
                        <a:pt x="64" y="642"/>
                      </a:lnTo>
                      <a:lnTo>
                        <a:pt x="81" y="625"/>
                      </a:lnTo>
                      <a:lnTo>
                        <a:pt x="81" y="0"/>
                      </a:lnTo>
                      <a:close/>
                    </a:path>
                  </a:pathLst>
                </a:custGeom>
                <a:solidFill>
                  <a:srgbClr val="BD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dirty="0">
                    <a:ln>
                      <a:noFill/>
                    </a:ln>
                    <a:solidFill>
                      <a:srgbClr val="404040"/>
                    </a:solidFill>
                    <a:effectLst/>
                    <a:uLnTx/>
                    <a:uFillTx/>
                  </a:endParaRPr>
                </a:p>
              </p:txBody>
            </p:sp>
            <p:sp>
              <p:nvSpPr>
                <p:cNvPr id="105" name="Freeform 34"/>
                <p:cNvSpPr>
                  <a:spLocks/>
                </p:cNvSpPr>
                <p:nvPr/>
              </p:nvSpPr>
              <p:spPr bwMode="auto">
                <a:xfrm>
                  <a:off x="-3330575" y="1782763"/>
                  <a:ext cx="128588" cy="1019175"/>
                </a:xfrm>
                <a:custGeom>
                  <a:avLst/>
                  <a:gdLst>
                    <a:gd name="T0" fmla="*/ 81 w 81"/>
                    <a:gd name="T1" fmla="*/ 0 h 642"/>
                    <a:gd name="T2" fmla="*/ 0 w 81"/>
                    <a:gd name="T3" fmla="*/ 83 h 642"/>
                    <a:gd name="T4" fmla="*/ 2 w 81"/>
                    <a:gd name="T5" fmla="*/ 104 h 642"/>
                    <a:gd name="T6" fmla="*/ 64 w 81"/>
                    <a:gd name="T7" fmla="*/ 642 h 642"/>
                    <a:gd name="T8" fmla="*/ 81 w 81"/>
                    <a:gd name="T9" fmla="*/ 625 h 642"/>
                    <a:gd name="T10" fmla="*/ 81 w 81"/>
                    <a:gd name="T11" fmla="*/ 0 h 642"/>
                  </a:gdLst>
                  <a:ahLst/>
                  <a:cxnLst>
                    <a:cxn ang="0">
                      <a:pos x="T0" y="T1"/>
                    </a:cxn>
                    <a:cxn ang="0">
                      <a:pos x="T2" y="T3"/>
                    </a:cxn>
                    <a:cxn ang="0">
                      <a:pos x="T4" y="T5"/>
                    </a:cxn>
                    <a:cxn ang="0">
                      <a:pos x="T6" y="T7"/>
                    </a:cxn>
                    <a:cxn ang="0">
                      <a:pos x="T8" y="T9"/>
                    </a:cxn>
                    <a:cxn ang="0">
                      <a:pos x="T10" y="T11"/>
                    </a:cxn>
                  </a:cxnLst>
                  <a:rect l="0" t="0" r="r" b="b"/>
                  <a:pathLst>
                    <a:path w="81" h="642">
                      <a:moveTo>
                        <a:pt x="81" y="0"/>
                      </a:moveTo>
                      <a:lnTo>
                        <a:pt x="0" y="83"/>
                      </a:lnTo>
                      <a:lnTo>
                        <a:pt x="2" y="104"/>
                      </a:lnTo>
                      <a:lnTo>
                        <a:pt x="64" y="642"/>
                      </a:lnTo>
                      <a:lnTo>
                        <a:pt x="81" y="625"/>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dirty="0">
                    <a:ln>
                      <a:noFill/>
                    </a:ln>
                    <a:solidFill>
                      <a:srgbClr val="404040"/>
                    </a:solidFill>
                    <a:effectLst/>
                    <a:uLnTx/>
                    <a:uFillTx/>
                  </a:endParaRPr>
                </a:p>
              </p:txBody>
            </p:sp>
            <p:sp>
              <p:nvSpPr>
                <p:cNvPr id="106" name="Freeform 35"/>
                <p:cNvSpPr>
                  <a:spLocks/>
                </p:cNvSpPr>
                <p:nvPr/>
              </p:nvSpPr>
              <p:spPr bwMode="auto">
                <a:xfrm>
                  <a:off x="-3362325" y="1622425"/>
                  <a:ext cx="160338" cy="292100"/>
                </a:xfrm>
                <a:custGeom>
                  <a:avLst/>
                  <a:gdLst>
                    <a:gd name="T0" fmla="*/ 101 w 101"/>
                    <a:gd name="T1" fmla="*/ 0 h 184"/>
                    <a:gd name="T2" fmla="*/ 0 w 101"/>
                    <a:gd name="T3" fmla="*/ 13 h 184"/>
                    <a:gd name="T4" fmla="*/ 20 w 101"/>
                    <a:gd name="T5" fmla="*/ 184 h 184"/>
                    <a:gd name="T6" fmla="*/ 101 w 101"/>
                    <a:gd name="T7" fmla="*/ 101 h 184"/>
                    <a:gd name="T8" fmla="*/ 101 w 101"/>
                    <a:gd name="T9" fmla="*/ 0 h 184"/>
                  </a:gdLst>
                  <a:ahLst/>
                  <a:cxnLst>
                    <a:cxn ang="0">
                      <a:pos x="T0" y="T1"/>
                    </a:cxn>
                    <a:cxn ang="0">
                      <a:pos x="T2" y="T3"/>
                    </a:cxn>
                    <a:cxn ang="0">
                      <a:pos x="T4" y="T5"/>
                    </a:cxn>
                    <a:cxn ang="0">
                      <a:pos x="T6" y="T7"/>
                    </a:cxn>
                    <a:cxn ang="0">
                      <a:pos x="T8" y="T9"/>
                    </a:cxn>
                  </a:cxnLst>
                  <a:rect l="0" t="0" r="r" b="b"/>
                  <a:pathLst>
                    <a:path w="101" h="184">
                      <a:moveTo>
                        <a:pt x="101" y="0"/>
                      </a:moveTo>
                      <a:lnTo>
                        <a:pt x="0" y="13"/>
                      </a:lnTo>
                      <a:lnTo>
                        <a:pt x="20" y="184"/>
                      </a:lnTo>
                      <a:lnTo>
                        <a:pt x="101" y="101"/>
                      </a:lnTo>
                      <a:lnTo>
                        <a:pt x="101" y="0"/>
                      </a:lnTo>
                      <a:close/>
                    </a:path>
                  </a:pathLst>
                </a:custGeom>
                <a:solidFill>
                  <a:srgbClr val="A712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dirty="0">
                    <a:ln>
                      <a:noFill/>
                    </a:ln>
                    <a:solidFill>
                      <a:srgbClr val="404040"/>
                    </a:solidFill>
                    <a:effectLst/>
                    <a:uLnTx/>
                    <a:uFillTx/>
                  </a:endParaRPr>
                </a:p>
              </p:txBody>
            </p:sp>
            <p:sp>
              <p:nvSpPr>
                <p:cNvPr id="107" name="Freeform 36"/>
                <p:cNvSpPr>
                  <a:spLocks/>
                </p:cNvSpPr>
                <p:nvPr/>
              </p:nvSpPr>
              <p:spPr bwMode="auto">
                <a:xfrm>
                  <a:off x="-3362325" y="1622425"/>
                  <a:ext cx="160338" cy="292100"/>
                </a:xfrm>
                <a:custGeom>
                  <a:avLst/>
                  <a:gdLst>
                    <a:gd name="T0" fmla="*/ 101 w 101"/>
                    <a:gd name="T1" fmla="*/ 0 h 184"/>
                    <a:gd name="T2" fmla="*/ 0 w 101"/>
                    <a:gd name="T3" fmla="*/ 13 h 184"/>
                    <a:gd name="T4" fmla="*/ 20 w 101"/>
                    <a:gd name="T5" fmla="*/ 184 h 184"/>
                    <a:gd name="T6" fmla="*/ 101 w 101"/>
                    <a:gd name="T7" fmla="*/ 101 h 184"/>
                    <a:gd name="T8" fmla="*/ 101 w 101"/>
                    <a:gd name="T9" fmla="*/ 0 h 184"/>
                  </a:gdLst>
                  <a:ahLst/>
                  <a:cxnLst>
                    <a:cxn ang="0">
                      <a:pos x="T0" y="T1"/>
                    </a:cxn>
                    <a:cxn ang="0">
                      <a:pos x="T2" y="T3"/>
                    </a:cxn>
                    <a:cxn ang="0">
                      <a:pos x="T4" y="T5"/>
                    </a:cxn>
                    <a:cxn ang="0">
                      <a:pos x="T6" y="T7"/>
                    </a:cxn>
                    <a:cxn ang="0">
                      <a:pos x="T8" y="T9"/>
                    </a:cxn>
                  </a:cxnLst>
                  <a:rect l="0" t="0" r="r" b="b"/>
                  <a:pathLst>
                    <a:path w="101" h="184">
                      <a:moveTo>
                        <a:pt x="101" y="0"/>
                      </a:moveTo>
                      <a:lnTo>
                        <a:pt x="0" y="13"/>
                      </a:lnTo>
                      <a:lnTo>
                        <a:pt x="20" y="184"/>
                      </a:lnTo>
                      <a:lnTo>
                        <a:pt x="101" y="101"/>
                      </a:lnTo>
                      <a:lnTo>
                        <a:pt x="10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dirty="0">
                    <a:ln>
                      <a:noFill/>
                    </a:ln>
                    <a:solidFill>
                      <a:srgbClr val="404040"/>
                    </a:solidFill>
                    <a:effectLst/>
                    <a:uLnTx/>
                    <a:uFillTx/>
                  </a:endParaRPr>
                </a:p>
              </p:txBody>
            </p:sp>
            <p:sp>
              <p:nvSpPr>
                <p:cNvPr id="108" name="Freeform 37"/>
                <p:cNvSpPr>
                  <a:spLocks/>
                </p:cNvSpPr>
                <p:nvPr/>
              </p:nvSpPr>
              <p:spPr bwMode="auto">
                <a:xfrm>
                  <a:off x="-3201988" y="1622425"/>
                  <a:ext cx="1220788" cy="1152525"/>
                </a:xfrm>
                <a:custGeom>
                  <a:avLst/>
                  <a:gdLst>
                    <a:gd name="T0" fmla="*/ 0 w 769"/>
                    <a:gd name="T1" fmla="*/ 0 h 726"/>
                    <a:gd name="T2" fmla="*/ 0 w 769"/>
                    <a:gd name="T3" fmla="*/ 0 h 726"/>
                    <a:gd name="T4" fmla="*/ 0 w 769"/>
                    <a:gd name="T5" fmla="*/ 726 h 726"/>
                    <a:gd name="T6" fmla="*/ 769 w 769"/>
                    <a:gd name="T7" fmla="*/ 726 h 726"/>
                    <a:gd name="T8" fmla="*/ 699 w 769"/>
                    <a:gd name="T9" fmla="*/ 115 h 726"/>
                    <a:gd name="T10" fmla="*/ 699 w 769"/>
                    <a:gd name="T11" fmla="*/ 115 h 726"/>
                    <a:gd name="T12" fmla="*/ 697 w 769"/>
                    <a:gd name="T13" fmla="*/ 101 h 726"/>
                    <a:gd name="T14" fmla="*/ 0 w 769"/>
                    <a:gd name="T15" fmla="*/ 101 h 726"/>
                    <a:gd name="T16" fmla="*/ 0 w 769"/>
                    <a:gd name="T17" fmla="*/ 0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9" h="726">
                      <a:moveTo>
                        <a:pt x="0" y="0"/>
                      </a:moveTo>
                      <a:lnTo>
                        <a:pt x="0" y="0"/>
                      </a:lnTo>
                      <a:lnTo>
                        <a:pt x="0" y="726"/>
                      </a:lnTo>
                      <a:lnTo>
                        <a:pt x="769" y="726"/>
                      </a:lnTo>
                      <a:lnTo>
                        <a:pt x="699" y="115"/>
                      </a:lnTo>
                      <a:lnTo>
                        <a:pt x="699" y="115"/>
                      </a:lnTo>
                      <a:lnTo>
                        <a:pt x="697" y="101"/>
                      </a:lnTo>
                      <a:lnTo>
                        <a:pt x="0" y="101"/>
                      </a:lnTo>
                      <a:lnTo>
                        <a:pt x="0" y="0"/>
                      </a:lnTo>
                      <a:close/>
                    </a:path>
                  </a:pathLst>
                </a:custGeom>
                <a:solidFill>
                  <a:srgbClr val="CFCF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dirty="0">
                    <a:ln>
                      <a:noFill/>
                    </a:ln>
                    <a:solidFill>
                      <a:srgbClr val="404040"/>
                    </a:solidFill>
                    <a:effectLst/>
                    <a:uLnTx/>
                    <a:uFillTx/>
                  </a:endParaRPr>
                </a:p>
              </p:txBody>
            </p:sp>
            <p:sp>
              <p:nvSpPr>
                <p:cNvPr id="109" name="Freeform 38"/>
                <p:cNvSpPr>
                  <a:spLocks/>
                </p:cNvSpPr>
                <p:nvPr/>
              </p:nvSpPr>
              <p:spPr bwMode="auto">
                <a:xfrm>
                  <a:off x="-3201988" y="1622425"/>
                  <a:ext cx="1220788" cy="1152525"/>
                </a:xfrm>
                <a:custGeom>
                  <a:avLst/>
                  <a:gdLst>
                    <a:gd name="T0" fmla="*/ 0 w 769"/>
                    <a:gd name="T1" fmla="*/ 0 h 726"/>
                    <a:gd name="T2" fmla="*/ 0 w 769"/>
                    <a:gd name="T3" fmla="*/ 0 h 726"/>
                    <a:gd name="T4" fmla="*/ 0 w 769"/>
                    <a:gd name="T5" fmla="*/ 726 h 726"/>
                    <a:gd name="T6" fmla="*/ 769 w 769"/>
                    <a:gd name="T7" fmla="*/ 726 h 726"/>
                    <a:gd name="T8" fmla="*/ 699 w 769"/>
                    <a:gd name="T9" fmla="*/ 115 h 726"/>
                    <a:gd name="T10" fmla="*/ 699 w 769"/>
                    <a:gd name="T11" fmla="*/ 115 h 726"/>
                    <a:gd name="T12" fmla="*/ 697 w 769"/>
                    <a:gd name="T13" fmla="*/ 101 h 726"/>
                    <a:gd name="T14" fmla="*/ 0 w 769"/>
                    <a:gd name="T15" fmla="*/ 101 h 726"/>
                    <a:gd name="T16" fmla="*/ 0 w 769"/>
                    <a:gd name="T17" fmla="*/ 0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9" h="726">
                      <a:moveTo>
                        <a:pt x="0" y="0"/>
                      </a:moveTo>
                      <a:lnTo>
                        <a:pt x="0" y="0"/>
                      </a:lnTo>
                      <a:lnTo>
                        <a:pt x="0" y="726"/>
                      </a:lnTo>
                      <a:lnTo>
                        <a:pt x="769" y="726"/>
                      </a:lnTo>
                      <a:lnTo>
                        <a:pt x="699" y="115"/>
                      </a:lnTo>
                      <a:lnTo>
                        <a:pt x="699" y="115"/>
                      </a:lnTo>
                      <a:lnTo>
                        <a:pt x="697" y="101"/>
                      </a:lnTo>
                      <a:lnTo>
                        <a:pt x="0" y="10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dirty="0">
                    <a:ln>
                      <a:noFill/>
                    </a:ln>
                    <a:solidFill>
                      <a:srgbClr val="404040"/>
                    </a:solidFill>
                    <a:effectLst/>
                    <a:uLnTx/>
                    <a:uFillTx/>
                  </a:endParaRPr>
                </a:p>
              </p:txBody>
            </p:sp>
            <p:sp>
              <p:nvSpPr>
                <p:cNvPr id="110" name="Freeform 39"/>
                <p:cNvSpPr>
                  <a:spLocks/>
                </p:cNvSpPr>
                <p:nvPr/>
              </p:nvSpPr>
              <p:spPr bwMode="auto">
                <a:xfrm>
                  <a:off x="-3201988" y="1500188"/>
                  <a:ext cx="1106488" cy="282575"/>
                </a:xfrm>
                <a:custGeom>
                  <a:avLst/>
                  <a:gdLst>
                    <a:gd name="T0" fmla="*/ 677 w 697"/>
                    <a:gd name="T1" fmla="*/ 0 h 178"/>
                    <a:gd name="T2" fmla="*/ 0 w 697"/>
                    <a:gd name="T3" fmla="*/ 77 h 178"/>
                    <a:gd name="T4" fmla="*/ 0 w 697"/>
                    <a:gd name="T5" fmla="*/ 178 h 178"/>
                    <a:gd name="T6" fmla="*/ 697 w 697"/>
                    <a:gd name="T7" fmla="*/ 178 h 178"/>
                    <a:gd name="T8" fmla="*/ 677 w 697"/>
                    <a:gd name="T9" fmla="*/ 0 h 178"/>
                  </a:gdLst>
                  <a:ahLst/>
                  <a:cxnLst>
                    <a:cxn ang="0">
                      <a:pos x="T0" y="T1"/>
                    </a:cxn>
                    <a:cxn ang="0">
                      <a:pos x="T2" y="T3"/>
                    </a:cxn>
                    <a:cxn ang="0">
                      <a:pos x="T4" y="T5"/>
                    </a:cxn>
                    <a:cxn ang="0">
                      <a:pos x="T6" y="T7"/>
                    </a:cxn>
                    <a:cxn ang="0">
                      <a:pos x="T8" y="T9"/>
                    </a:cxn>
                  </a:cxnLst>
                  <a:rect l="0" t="0" r="r" b="b"/>
                  <a:pathLst>
                    <a:path w="697" h="178">
                      <a:moveTo>
                        <a:pt x="677" y="0"/>
                      </a:moveTo>
                      <a:lnTo>
                        <a:pt x="0" y="77"/>
                      </a:lnTo>
                      <a:lnTo>
                        <a:pt x="0" y="178"/>
                      </a:lnTo>
                      <a:lnTo>
                        <a:pt x="697" y="178"/>
                      </a:lnTo>
                      <a:lnTo>
                        <a:pt x="677" y="0"/>
                      </a:lnTo>
                      <a:close/>
                    </a:path>
                  </a:pathLst>
                </a:custGeom>
                <a:solidFill>
                  <a:srgbClr val="D33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dirty="0">
                    <a:ln>
                      <a:noFill/>
                    </a:ln>
                    <a:solidFill>
                      <a:srgbClr val="404040"/>
                    </a:solidFill>
                    <a:effectLst/>
                    <a:uLnTx/>
                    <a:uFillTx/>
                  </a:endParaRPr>
                </a:p>
              </p:txBody>
            </p:sp>
            <p:sp>
              <p:nvSpPr>
                <p:cNvPr id="111" name="Freeform 40"/>
                <p:cNvSpPr>
                  <a:spLocks/>
                </p:cNvSpPr>
                <p:nvPr/>
              </p:nvSpPr>
              <p:spPr bwMode="auto">
                <a:xfrm>
                  <a:off x="-3201988" y="1500188"/>
                  <a:ext cx="1106488" cy="282575"/>
                </a:xfrm>
                <a:custGeom>
                  <a:avLst/>
                  <a:gdLst>
                    <a:gd name="T0" fmla="*/ 677 w 697"/>
                    <a:gd name="T1" fmla="*/ 0 h 178"/>
                    <a:gd name="T2" fmla="*/ 0 w 697"/>
                    <a:gd name="T3" fmla="*/ 77 h 178"/>
                    <a:gd name="T4" fmla="*/ 0 w 697"/>
                    <a:gd name="T5" fmla="*/ 178 h 178"/>
                    <a:gd name="T6" fmla="*/ 697 w 697"/>
                    <a:gd name="T7" fmla="*/ 178 h 178"/>
                    <a:gd name="T8" fmla="*/ 677 w 697"/>
                    <a:gd name="T9" fmla="*/ 0 h 178"/>
                  </a:gdLst>
                  <a:ahLst/>
                  <a:cxnLst>
                    <a:cxn ang="0">
                      <a:pos x="T0" y="T1"/>
                    </a:cxn>
                    <a:cxn ang="0">
                      <a:pos x="T2" y="T3"/>
                    </a:cxn>
                    <a:cxn ang="0">
                      <a:pos x="T4" y="T5"/>
                    </a:cxn>
                    <a:cxn ang="0">
                      <a:pos x="T6" y="T7"/>
                    </a:cxn>
                    <a:cxn ang="0">
                      <a:pos x="T8" y="T9"/>
                    </a:cxn>
                  </a:cxnLst>
                  <a:rect l="0" t="0" r="r" b="b"/>
                  <a:pathLst>
                    <a:path w="697" h="178">
                      <a:moveTo>
                        <a:pt x="677" y="0"/>
                      </a:moveTo>
                      <a:lnTo>
                        <a:pt x="0" y="77"/>
                      </a:lnTo>
                      <a:lnTo>
                        <a:pt x="0" y="178"/>
                      </a:lnTo>
                      <a:lnTo>
                        <a:pt x="697" y="178"/>
                      </a:lnTo>
                      <a:lnTo>
                        <a:pt x="6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dirty="0">
                    <a:ln>
                      <a:noFill/>
                    </a:ln>
                    <a:solidFill>
                      <a:srgbClr val="404040"/>
                    </a:solidFill>
                    <a:effectLst/>
                    <a:uLnTx/>
                    <a:uFillTx/>
                  </a:endParaRPr>
                </a:p>
              </p:txBody>
            </p:sp>
            <p:sp>
              <p:nvSpPr>
                <p:cNvPr id="112" name="Freeform 41"/>
                <p:cNvSpPr>
                  <a:spLocks/>
                </p:cNvSpPr>
                <p:nvPr/>
              </p:nvSpPr>
              <p:spPr bwMode="auto">
                <a:xfrm>
                  <a:off x="-3205163" y="1922463"/>
                  <a:ext cx="1346200" cy="1127125"/>
                </a:xfrm>
                <a:custGeom>
                  <a:avLst/>
                  <a:gdLst>
                    <a:gd name="T0" fmla="*/ 848 w 848"/>
                    <a:gd name="T1" fmla="*/ 621 h 710"/>
                    <a:gd name="T2" fmla="*/ 70 w 848"/>
                    <a:gd name="T3" fmla="*/ 710 h 710"/>
                    <a:gd name="T4" fmla="*/ 0 w 848"/>
                    <a:gd name="T5" fmla="*/ 90 h 710"/>
                    <a:gd name="T6" fmla="*/ 777 w 848"/>
                    <a:gd name="T7" fmla="*/ 0 h 710"/>
                    <a:gd name="T8" fmla="*/ 848 w 848"/>
                    <a:gd name="T9" fmla="*/ 621 h 710"/>
                  </a:gdLst>
                  <a:ahLst/>
                  <a:cxnLst>
                    <a:cxn ang="0">
                      <a:pos x="T0" y="T1"/>
                    </a:cxn>
                    <a:cxn ang="0">
                      <a:pos x="T2" y="T3"/>
                    </a:cxn>
                    <a:cxn ang="0">
                      <a:pos x="T4" y="T5"/>
                    </a:cxn>
                    <a:cxn ang="0">
                      <a:pos x="T6" y="T7"/>
                    </a:cxn>
                    <a:cxn ang="0">
                      <a:pos x="T8" y="T9"/>
                    </a:cxn>
                  </a:cxnLst>
                  <a:rect l="0" t="0" r="r" b="b"/>
                  <a:pathLst>
                    <a:path w="848" h="710">
                      <a:moveTo>
                        <a:pt x="848" y="621"/>
                      </a:moveTo>
                      <a:lnTo>
                        <a:pt x="70" y="710"/>
                      </a:lnTo>
                      <a:lnTo>
                        <a:pt x="0" y="90"/>
                      </a:lnTo>
                      <a:lnTo>
                        <a:pt x="777" y="0"/>
                      </a:lnTo>
                      <a:lnTo>
                        <a:pt x="848" y="621"/>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dirty="0">
                    <a:ln>
                      <a:noFill/>
                    </a:ln>
                    <a:solidFill>
                      <a:srgbClr val="404040"/>
                    </a:solidFill>
                    <a:effectLst/>
                    <a:uLnTx/>
                    <a:uFillTx/>
                  </a:endParaRPr>
                </a:p>
              </p:txBody>
            </p:sp>
            <p:sp>
              <p:nvSpPr>
                <p:cNvPr id="113" name="Freeform 42"/>
                <p:cNvSpPr>
                  <a:spLocks/>
                </p:cNvSpPr>
                <p:nvPr/>
              </p:nvSpPr>
              <p:spPr bwMode="auto">
                <a:xfrm>
                  <a:off x="-3240088" y="1619250"/>
                  <a:ext cx="1268413" cy="446088"/>
                </a:xfrm>
                <a:custGeom>
                  <a:avLst/>
                  <a:gdLst>
                    <a:gd name="T0" fmla="*/ 799 w 799"/>
                    <a:gd name="T1" fmla="*/ 191 h 281"/>
                    <a:gd name="T2" fmla="*/ 22 w 799"/>
                    <a:gd name="T3" fmla="*/ 281 h 281"/>
                    <a:gd name="T4" fmla="*/ 0 w 799"/>
                    <a:gd name="T5" fmla="*/ 89 h 281"/>
                    <a:gd name="T6" fmla="*/ 778 w 799"/>
                    <a:gd name="T7" fmla="*/ 0 h 281"/>
                    <a:gd name="T8" fmla="*/ 799 w 799"/>
                    <a:gd name="T9" fmla="*/ 191 h 281"/>
                  </a:gdLst>
                  <a:ahLst/>
                  <a:cxnLst>
                    <a:cxn ang="0">
                      <a:pos x="T0" y="T1"/>
                    </a:cxn>
                    <a:cxn ang="0">
                      <a:pos x="T2" y="T3"/>
                    </a:cxn>
                    <a:cxn ang="0">
                      <a:pos x="T4" y="T5"/>
                    </a:cxn>
                    <a:cxn ang="0">
                      <a:pos x="T6" y="T7"/>
                    </a:cxn>
                    <a:cxn ang="0">
                      <a:pos x="T8" y="T9"/>
                    </a:cxn>
                  </a:cxnLst>
                  <a:rect l="0" t="0" r="r" b="b"/>
                  <a:pathLst>
                    <a:path w="799" h="281">
                      <a:moveTo>
                        <a:pt x="799" y="191"/>
                      </a:moveTo>
                      <a:lnTo>
                        <a:pt x="22" y="281"/>
                      </a:lnTo>
                      <a:lnTo>
                        <a:pt x="0" y="89"/>
                      </a:lnTo>
                      <a:lnTo>
                        <a:pt x="778" y="0"/>
                      </a:lnTo>
                      <a:lnTo>
                        <a:pt x="799" y="191"/>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dirty="0">
                    <a:ln>
                      <a:noFill/>
                    </a:ln>
                    <a:solidFill>
                      <a:srgbClr val="404040"/>
                    </a:solidFill>
                    <a:effectLst/>
                    <a:uLnTx/>
                    <a:uFillTx/>
                  </a:endParaRPr>
                </a:p>
              </p:txBody>
            </p:sp>
            <p:sp>
              <p:nvSpPr>
                <p:cNvPr id="114" name="Freeform 43"/>
                <p:cNvSpPr>
                  <a:spLocks/>
                </p:cNvSpPr>
                <p:nvPr/>
              </p:nvSpPr>
              <p:spPr bwMode="auto">
                <a:xfrm>
                  <a:off x="-3051175" y="2179638"/>
                  <a:ext cx="234950" cy="211138"/>
                </a:xfrm>
                <a:custGeom>
                  <a:avLst/>
                  <a:gdLst>
                    <a:gd name="T0" fmla="*/ 106 w 106"/>
                    <a:gd name="T1" fmla="*/ 84 h 95"/>
                    <a:gd name="T2" fmla="*/ 87 w 106"/>
                    <a:gd name="T3" fmla="*/ 86 h 95"/>
                    <a:gd name="T4" fmla="*/ 81 w 106"/>
                    <a:gd name="T5" fmla="*/ 36 h 95"/>
                    <a:gd name="T6" fmla="*/ 80 w 106"/>
                    <a:gd name="T7" fmla="*/ 17 h 95"/>
                    <a:gd name="T8" fmla="*/ 80 w 106"/>
                    <a:gd name="T9" fmla="*/ 18 h 95"/>
                    <a:gd name="T10" fmla="*/ 78 w 106"/>
                    <a:gd name="T11" fmla="*/ 29 h 95"/>
                    <a:gd name="T12" fmla="*/ 65 w 106"/>
                    <a:gd name="T13" fmla="*/ 89 h 95"/>
                    <a:gd name="T14" fmla="*/ 49 w 106"/>
                    <a:gd name="T15" fmla="*/ 90 h 95"/>
                    <a:gd name="T16" fmla="*/ 23 w 106"/>
                    <a:gd name="T17" fmla="*/ 36 h 95"/>
                    <a:gd name="T18" fmla="*/ 19 w 106"/>
                    <a:gd name="T19" fmla="*/ 24 h 95"/>
                    <a:gd name="T20" fmla="*/ 18 w 106"/>
                    <a:gd name="T21" fmla="*/ 25 h 95"/>
                    <a:gd name="T22" fmla="*/ 22 w 106"/>
                    <a:gd name="T23" fmla="*/ 46 h 95"/>
                    <a:gd name="T24" fmla="*/ 27 w 106"/>
                    <a:gd name="T25" fmla="*/ 93 h 95"/>
                    <a:gd name="T26" fmla="*/ 10 w 106"/>
                    <a:gd name="T27" fmla="*/ 95 h 95"/>
                    <a:gd name="T28" fmla="*/ 0 w 106"/>
                    <a:gd name="T29" fmla="*/ 11 h 95"/>
                    <a:gd name="T30" fmla="*/ 28 w 106"/>
                    <a:gd name="T31" fmla="*/ 7 h 95"/>
                    <a:gd name="T32" fmla="*/ 51 w 106"/>
                    <a:gd name="T33" fmla="*/ 55 h 95"/>
                    <a:gd name="T34" fmla="*/ 55 w 106"/>
                    <a:gd name="T35" fmla="*/ 67 h 95"/>
                    <a:gd name="T36" fmla="*/ 56 w 106"/>
                    <a:gd name="T37" fmla="*/ 67 h 95"/>
                    <a:gd name="T38" fmla="*/ 58 w 106"/>
                    <a:gd name="T39" fmla="*/ 55 h 95"/>
                    <a:gd name="T40" fmla="*/ 69 w 106"/>
                    <a:gd name="T41" fmla="*/ 3 h 95"/>
                    <a:gd name="T42" fmla="*/ 96 w 106"/>
                    <a:gd name="T43" fmla="*/ 0 h 95"/>
                    <a:gd name="T44" fmla="*/ 106 w 106"/>
                    <a:gd name="T45" fmla="*/ 8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6" h="95">
                      <a:moveTo>
                        <a:pt x="106" y="84"/>
                      </a:moveTo>
                      <a:cubicBezTo>
                        <a:pt x="87" y="86"/>
                        <a:pt x="87" y="86"/>
                        <a:pt x="87" y="86"/>
                      </a:cubicBezTo>
                      <a:cubicBezTo>
                        <a:pt x="81" y="36"/>
                        <a:pt x="81" y="36"/>
                        <a:pt x="81" y="36"/>
                      </a:cubicBezTo>
                      <a:cubicBezTo>
                        <a:pt x="81" y="30"/>
                        <a:pt x="80" y="24"/>
                        <a:pt x="80" y="17"/>
                      </a:cubicBezTo>
                      <a:cubicBezTo>
                        <a:pt x="80" y="18"/>
                        <a:pt x="80" y="18"/>
                        <a:pt x="80" y="18"/>
                      </a:cubicBezTo>
                      <a:cubicBezTo>
                        <a:pt x="79" y="23"/>
                        <a:pt x="79" y="27"/>
                        <a:pt x="78" y="29"/>
                      </a:cubicBezTo>
                      <a:cubicBezTo>
                        <a:pt x="65" y="89"/>
                        <a:pt x="65" y="89"/>
                        <a:pt x="65" y="89"/>
                      </a:cubicBezTo>
                      <a:cubicBezTo>
                        <a:pt x="49" y="90"/>
                        <a:pt x="49" y="90"/>
                        <a:pt x="49" y="90"/>
                      </a:cubicBezTo>
                      <a:cubicBezTo>
                        <a:pt x="23" y="36"/>
                        <a:pt x="23" y="36"/>
                        <a:pt x="23" y="36"/>
                      </a:cubicBezTo>
                      <a:cubicBezTo>
                        <a:pt x="22" y="34"/>
                        <a:pt x="21" y="31"/>
                        <a:pt x="19" y="24"/>
                      </a:cubicBezTo>
                      <a:cubicBezTo>
                        <a:pt x="18" y="25"/>
                        <a:pt x="18" y="25"/>
                        <a:pt x="18" y="25"/>
                      </a:cubicBezTo>
                      <a:cubicBezTo>
                        <a:pt x="20" y="33"/>
                        <a:pt x="21" y="40"/>
                        <a:pt x="22" y="46"/>
                      </a:cubicBezTo>
                      <a:cubicBezTo>
                        <a:pt x="27" y="93"/>
                        <a:pt x="27" y="93"/>
                        <a:pt x="27" y="93"/>
                      </a:cubicBezTo>
                      <a:cubicBezTo>
                        <a:pt x="10" y="95"/>
                        <a:pt x="10" y="95"/>
                        <a:pt x="10" y="95"/>
                      </a:cubicBezTo>
                      <a:cubicBezTo>
                        <a:pt x="0" y="11"/>
                        <a:pt x="0" y="11"/>
                        <a:pt x="0" y="11"/>
                      </a:cubicBezTo>
                      <a:cubicBezTo>
                        <a:pt x="28" y="7"/>
                        <a:pt x="28" y="7"/>
                        <a:pt x="28" y="7"/>
                      </a:cubicBezTo>
                      <a:cubicBezTo>
                        <a:pt x="51" y="55"/>
                        <a:pt x="51" y="55"/>
                        <a:pt x="51" y="55"/>
                      </a:cubicBezTo>
                      <a:cubicBezTo>
                        <a:pt x="53" y="59"/>
                        <a:pt x="54" y="63"/>
                        <a:pt x="55" y="67"/>
                      </a:cubicBezTo>
                      <a:cubicBezTo>
                        <a:pt x="56" y="67"/>
                        <a:pt x="56" y="67"/>
                        <a:pt x="56" y="67"/>
                      </a:cubicBezTo>
                      <a:cubicBezTo>
                        <a:pt x="56" y="62"/>
                        <a:pt x="57" y="58"/>
                        <a:pt x="58" y="55"/>
                      </a:cubicBezTo>
                      <a:cubicBezTo>
                        <a:pt x="69" y="3"/>
                        <a:pt x="69" y="3"/>
                        <a:pt x="69" y="3"/>
                      </a:cubicBezTo>
                      <a:cubicBezTo>
                        <a:pt x="96" y="0"/>
                        <a:pt x="96" y="0"/>
                        <a:pt x="96" y="0"/>
                      </a:cubicBezTo>
                      <a:lnTo>
                        <a:pt x="106" y="8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dirty="0">
                    <a:ln>
                      <a:noFill/>
                    </a:ln>
                    <a:solidFill>
                      <a:srgbClr val="404040"/>
                    </a:solidFill>
                    <a:effectLst/>
                    <a:uLnTx/>
                    <a:uFillTx/>
                  </a:endParaRPr>
                </a:p>
              </p:txBody>
            </p:sp>
            <p:sp>
              <p:nvSpPr>
                <p:cNvPr id="115" name="Freeform 44"/>
                <p:cNvSpPr>
                  <a:spLocks noEditPoints="1"/>
                </p:cNvSpPr>
                <p:nvPr/>
              </p:nvSpPr>
              <p:spPr bwMode="auto">
                <a:xfrm>
                  <a:off x="-2795588" y="2214563"/>
                  <a:ext cx="150813" cy="144463"/>
                </a:xfrm>
                <a:custGeom>
                  <a:avLst/>
                  <a:gdLst>
                    <a:gd name="T0" fmla="*/ 37 w 68"/>
                    <a:gd name="T1" fmla="*/ 64 h 65"/>
                    <a:gd name="T2" fmla="*/ 13 w 68"/>
                    <a:gd name="T3" fmla="*/ 58 h 65"/>
                    <a:gd name="T4" fmla="*/ 1 w 68"/>
                    <a:gd name="T5" fmla="*/ 36 h 65"/>
                    <a:gd name="T6" fmla="*/ 8 w 68"/>
                    <a:gd name="T7" fmla="*/ 12 h 65"/>
                    <a:gd name="T8" fmla="*/ 31 w 68"/>
                    <a:gd name="T9" fmla="*/ 1 h 65"/>
                    <a:gd name="T10" fmla="*/ 55 w 68"/>
                    <a:gd name="T11" fmla="*/ 7 h 65"/>
                    <a:gd name="T12" fmla="*/ 66 w 68"/>
                    <a:gd name="T13" fmla="*/ 28 h 65"/>
                    <a:gd name="T14" fmla="*/ 60 w 68"/>
                    <a:gd name="T15" fmla="*/ 53 h 65"/>
                    <a:gd name="T16" fmla="*/ 37 w 68"/>
                    <a:gd name="T17" fmla="*/ 64 h 65"/>
                    <a:gd name="T18" fmla="*/ 32 w 68"/>
                    <a:gd name="T19" fmla="*/ 15 h 65"/>
                    <a:gd name="T20" fmla="*/ 22 w 68"/>
                    <a:gd name="T21" fmla="*/ 21 h 65"/>
                    <a:gd name="T22" fmla="*/ 20 w 68"/>
                    <a:gd name="T23" fmla="*/ 34 h 65"/>
                    <a:gd name="T24" fmla="*/ 36 w 68"/>
                    <a:gd name="T25" fmla="*/ 50 h 65"/>
                    <a:gd name="T26" fmla="*/ 47 w 68"/>
                    <a:gd name="T27" fmla="*/ 30 h 65"/>
                    <a:gd name="T28" fmla="*/ 32 w 68"/>
                    <a:gd name="T29"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65">
                      <a:moveTo>
                        <a:pt x="37" y="64"/>
                      </a:moveTo>
                      <a:cubicBezTo>
                        <a:pt x="27" y="65"/>
                        <a:pt x="19" y="63"/>
                        <a:pt x="13" y="58"/>
                      </a:cubicBezTo>
                      <a:cubicBezTo>
                        <a:pt x="6" y="53"/>
                        <a:pt x="2" y="46"/>
                        <a:pt x="1" y="36"/>
                      </a:cubicBezTo>
                      <a:cubicBezTo>
                        <a:pt x="0" y="27"/>
                        <a:pt x="2" y="18"/>
                        <a:pt x="8" y="12"/>
                      </a:cubicBezTo>
                      <a:cubicBezTo>
                        <a:pt x="13" y="6"/>
                        <a:pt x="21" y="2"/>
                        <a:pt x="31" y="1"/>
                      </a:cubicBezTo>
                      <a:cubicBezTo>
                        <a:pt x="41" y="0"/>
                        <a:pt x="49" y="2"/>
                        <a:pt x="55" y="7"/>
                      </a:cubicBezTo>
                      <a:cubicBezTo>
                        <a:pt x="62" y="12"/>
                        <a:pt x="65" y="19"/>
                        <a:pt x="66" y="28"/>
                      </a:cubicBezTo>
                      <a:cubicBezTo>
                        <a:pt x="68" y="38"/>
                        <a:pt x="66" y="46"/>
                        <a:pt x="60" y="53"/>
                      </a:cubicBezTo>
                      <a:cubicBezTo>
                        <a:pt x="55" y="59"/>
                        <a:pt x="47" y="63"/>
                        <a:pt x="37" y="64"/>
                      </a:cubicBezTo>
                      <a:close/>
                      <a:moveTo>
                        <a:pt x="32" y="15"/>
                      </a:moveTo>
                      <a:cubicBezTo>
                        <a:pt x="28" y="16"/>
                        <a:pt x="24" y="18"/>
                        <a:pt x="22" y="21"/>
                      </a:cubicBezTo>
                      <a:cubicBezTo>
                        <a:pt x="20" y="24"/>
                        <a:pt x="20" y="29"/>
                        <a:pt x="20" y="34"/>
                      </a:cubicBezTo>
                      <a:cubicBezTo>
                        <a:pt x="21" y="46"/>
                        <a:pt x="27" y="51"/>
                        <a:pt x="36" y="50"/>
                      </a:cubicBezTo>
                      <a:cubicBezTo>
                        <a:pt x="45" y="49"/>
                        <a:pt x="49" y="42"/>
                        <a:pt x="47" y="30"/>
                      </a:cubicBezTo>
                      <a:cubicBezTo>
                        <a:pt x="46" y="19"/>
                        <a:pt x="41" y="14"/>
                        <a:pt x="32" y="1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dirty="0">
                    <a:ln>
                      <a:noFill/>
                    </a:ln>
                    <a:solidFill>
                      <a:srgbClr val="404040"/>
                    </a:solidFill>
                    <a:effectLst/>
                    <a:uLnTx/>
                    <a:uFillTx/>
                  </a:endParaRPr>
                </a:p>
              </p:txBody>
            </p:sp>
            <p:sp>
              <p:nvSpPr>
                <p:cNvPr id="116" name="Freeform 45"/>
                <p:cNvSpPr>
                  <a:spLocks/>
                </p:cNvSpPr>
                <p:nvPr/>
              </p:nvSpPr>
              <p:spPr bwMode="auto">
                <a:xfrm>
                  <a:off x="-2628900" y="2192338"/>
                  <a:ext cx="144463" cy="150813"/>
                </a:xfrm>
                <a:custGeom>
                  <a:avLst/>
                  <a:gdLst>
                    <a:gd name="T0" fmla="*/ 65 w 65"/>
                    <a:gd name="T1" fmla="*/ 61 h 68"/>
                    <a:gd name="T2" fmla="*/ 47 w 65"/>
                    <a:gd name="T3" fmla="*/ 63 h 68"/>
                    <a:gd name="T4" fmla="*/ 43 w 65"/>
                    <a:gd name="T5" fmla="*/ 29 h 68"/>
                    <a:gd name="T6" fmla="*/ 31 w 65"/>
                    <a:gd name="T7" fmla="*/ 17 h 68"/>
                    <a:gd name="T8" fmla="*/ 24 w 65"/>
                    <a:gd name="T9" fmla="*/ 21 h 68"/>
                    <a:gd name="T10" fmla="*/ 22 w 65"/>
                    <a:gd name="T11" fmla="*/ 31 h 68"/>
                    <a:gd name="T12" fmla="*/ 26 w 65"/>
                    <a:gd name="T13" fmla="*/ 65 h 68"/>
                    <a:gd name="T14" fmla="*/ 7 w 65"/>
                    <a:gd name="T15" fmla="*/ 68 h 68"/>
                    <a:gd name="T16" fmla="*/ 0 w 65"/>
                    <a:gd name="T17" fmla="*/ 7 h 68"/>
                    <a:gd name="T18" fmla="*/ 19 w 65"/>
                    <a:gd name="T19" fmla="*/ 5 h 68"/>
                    <a:gd name="T20" fmla="*/ 20 w 65"/>
                    <a:gd name="T21" fmla="*/ 15 h 68"/>
                    <a:gd name="T22" fmla="*/ 20 w 65"/>
                    <a:gd name="T23" fmla="*/ 15 h 68"/>
                    <a:gd name="T24" fmla="*/ 38 w 65"/>
                    <a:gd name="T25" fmla="*/ 1 h 68"/>
                    <a:gd name="T26" fmla="*/ 61 w 65"/>
                    <a:gd name="T27" fmla="*/ 24 h 68"/>
                    <a:gd name="T28" fmla="*/ 65 w 65"/>
                    <a:gd name="T29" fmla="*/ 6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68">
                      <a:moveTo>
                        <a:pt x="65" y="61"/>
                      </a:moveTo>
                      <a:cubicBezTo>
                        <a:pt x="47" y="63"/>
                        <a:pt x="47" y="63"/>
                        <a:pt x="47" y="63"/>
                      </a:cubicBezTo>
                      <a:cubicBezTo>
                        <a:pt x="43" y="29"/>
                        <a:pt x="43" y="29"/>
                        <a:pt x="43" y="29"/>
                      </a:cubicBezTo>
                      <a:cubicBezTo>
                        <a:pt x="42" y="20"/>
                        <a:pt x="38" y="16"/>
                        <a:pt x="31" y="17"/>
                      </a:cubicBezTo>
                      <a:cubicBezTo>
                        <a:pt x="28" y="17"/>
                        <a:pt x="26" y="19"/>
                        <a:pt x="24" y="21"/>
                      </a:cubicBezTo>
                      <a:cubicBezTo>
                        <a:pt x="22" y="24"/>
                        <a:pt x="21" y="27"/>
                        <a:pt x="22" y="31"/>
                      </a:cubicBezTo>
                      <a:cubicBezTo>
                        <a:pt x="26" y="65"/>
                        <a:pt x="26" y="65"/>
                        <a:pt x="26" y="65"/>
                      </a:cubicBezTo>
                      <a:cubicBezTo>
                        <a:pt x="7" y="68"/>
                        <a:pt x="7" y="68"/>
                        <a:pt x="7" y="68"/>
                      </a:cubicBezTo>
                      <a:cubicBezTo>
                        <a:pt x="0" y="7"/>
                        <a:pt x="0" y="7"/>
                        <a:pt x="0" y="7"/>
                      </a:cubicBezTo>
                      <a:cubicBezTo>
                        <a:pt x="19" y="5"/>
                        <a:pt x="19" y="5"/>
                        <a:pt x="19" y="5"/>
                      </a:cubicBezTo>
                      <a:cubicBezTo>
                        <a:pt x="20" y="15"/>
                        <a:pt x="20" y="15"/>
                        <a:pt x="20" y="15"/>
                      </a:cubicBezTo>
                      <a:cubicBezTo>
                        <a:pt x="20" y="15"/>
                        <a:pt x="20" y="15"/>
                        <a:pt x="20" y="15"/>
                      </a:cubicBezTo>
                      <a:cubicBezTo>
                        <a:pt x="24" y="7"/>
                        <a:pt x="30" y="2"/>
                        <a:pt x="38" y="1"/>
                      </a:cubicBezTo>
                      <a:cubicBezTo>
                        <a:pt x="51" y="0"/>
                        <a:pt x="59" y="7"/>
                        <a:pt x="61" y="24"/>
                      </a:cubicBezTo>
                      <a:lnTo>
                        <a:pt x="65" y="61"/>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dirty="0">
                    <a:ln>
                      <a:noFill/>
                    </a:ln>
                    <a:solidFill>
                      <a:srgbClr val="404040"/>
                    </a:solidFill>
                    <a:effectLst/>
                    <a:uLnTx/>
                    <a:uFillTx/>
                  </a:endParaRPr>
                </a:p>
              </p:txBody>
            </p:sp>
            <p:sp>
              <p:nvSpPr>
                <p:cNvPr id="117" name="Freeform 46"/>
                <p:cNvSpPr>
                  <a:spLocks noEditPoints="1"/>
                </p:cNvSpPr>
                <p:nvPr/>
              </p:nvSpPr>
              <p:spPr bwMode="auto">
                <a:xfrm>
                  <a:off x="-2468563" y="2109788"/>
                  <a:ext cx="147638" cy="214313"/>
                </a:xfrm>
                <a:custGeom>
                  <a:avLst/>
                  <a:gdLst>
                    <a:gd name="T0" fmla="*/ 67 w 67"/>
                    <a:gd name="T1" fmla="*/ 89 h 96"/>
                    <a:gd name="T2" fmla="*/ 48 w 67"/>
                    <a:gd name="T3" fmla="*/ 92 h 96"/>
                    <a:gd name="T4" fmla="*/ 47 w 67"/>
                    <a:gd name="T5" fmla="*/ 83 h 96"/>
                    <a:gd name="T6" fmla="*/ 47 w 67"/>
                    <a:gd name="T7" fmla="*/ 83 h 96"/>
                    <a:gd name="T8" fmla="*/ 30 w 67"/>
                    <a:gd name="T9" fmla="*/ 95 h 96"/>
                    <a:gd name="T10" fmla="*/ 11 w 67"/>
                    <a:gd name="T11" fmla="*/ 89 h 96"/>
                    <a:gd name="T12" fmla="*/ 1 w 67"/>
                    <a:gd name="T13" fmla="*/ 68 h 96"/>
                    <a:gd name="T14" fmla="*/ 6 w 67"/>
                    <a:gd name="T15" fmla="*/ 43 h 96"/>
                    <a:gd name="T16" fmla="*/ 25 w 67"/>
                    <a:gd name="T17" fmla="*/ 32 h 96"/>
                    <a:gd name="T18" fmla="*/ 42 w 67"/>
                    <a:gd name="T19" fmla="*/ 38 h 96"/>
                    <a:gd name="T20" fmla="*/ 42 w 67"/>
                    <a:gd name="T21" fmla="*/ 38 h 96"/>
                    <a:gd name="T22" fmla="*/ 38 w 67"/>
                    <a:gd name="T23" fmla="*/ 2 h 96"/>
                    <a:gd name="T24" fmla="*/ 57 w 67"/>
                    <a:gd name="T25" fmla="*/ 0 h 96"/>
                    <a:gd name="T26" fmla="*/ 67 w 67"/>
                    <a:gd name="T27" fmla="*/ 89 h 96"/>
                    <a:gd name="T28" fmla="*/ 45 w 67"/>
                    <a:gd name="T29" fmla="*/ 62 h 96"/>
                    <a:gd name="T30" fmla="*/ 45 w 67"/>
                    <a:gd name="T31" fmla="*/ 58 h 96"/>
                    <a:gd name="T32" fmla="*/ 40 w 67"/>
                    <a:gd name="T33" fmla="*/ 48 h 96"/>
                    <a:gd name="T34" fmla="*/ 31 w 67"/>
                    <a:gd name="T35" fmla="*/ 45 h 96"/>
                    <a:gd name="T36" fmla="*/ 22 w 67"/>
                    <a:gd name="T37" fmla="*/ 51 h 96"/>
                    <a:gd name="T38" fmla="*/ 20 w 67"/>
                    <a:gd name="T39" fmla="*/ 65 h 96"/>
                    <a:gd name="T40" fmla="*/ 25 w 67"/>
                    <a:gd name="T41" fmla="*/ 77 h 96"/>
                    <a:gd name="T42" fmla="*/ 34 w 67"/>
                    <a:gd name="T43" fmla="*/ 80 h 96"/>
                    <a:gd name="T44" fmla="*/ 43 w 67"/>
                    <a:gd name="T45" fmla="*/ 75 h 96"/>
                    <a:gd name="T46" fmla="*/ 45 w 67"/>
                    <a:gd name="T47" fmla="*/ 6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 h="96">
                      <a:moveTo>
                        <a:pt x="67" y="89"/>
                      </a:moveTo>
                      <a:cubicBezTo>
                        <a:pt x="48" y="92"/>
                        <a:pt x="48" y="92"/>
                        <a:pt x="48" y="92"/>
                      </a:cubicBezTo>
                      <a:cubicBezTo>
                        <a:pt x="47" y="83"/>
                        <a:pt x="47" y="83"/>
                        <a:pt x="47" y="83"/>
                      </a:cubicBezTo>
                      <a:cubicBezTo>
                        <a:pt x="47" y="83"/>
                        <a:pt x="47" y="83"/>
                        <a:pt x="47" y="83"/>
                      </a:cubicBezTo>
                      <a:cubicBezTo>
                        <a:pt x="44" y="90"/>
                        <a:pt x="38" y="94"/>
                        <a:pt x="30" y="95"/>
                      </a:cubicBezTo>
                      <a:cubicBezTo>
                        <a:pt x="22" y="96"/>
                        <a:pt x="16" y="94"/>
                        <a:pt x="11" y="89"/>
                      </a:cubicBezTo>
                      <a:cubicBezTo>
                        <a:pt x="5" y="84"/>
                        <a:pt x="2" y="77"/>
                        <a:pt x="1" y="68"/>
                      </a:cubicBezTo>
                      <a:cubicBezTo>
                        <a:pt x="0" y="58"/>
                        <a:pt x="2" y="50"/>
                        <a:pt x="6" y="43"/>
                      </a:cubicBezTo>
                      <a:cubicBezTo>
                        <a:pt x="10" y="36"/>
                        <a:pt x="17" y="33"/>
                        <a:pt x="25" y="32"/>
                      </a:cubicBezTo>
                      <a:cubicBezTo>
                        <a:pt x="33" y="31"/>
                        <a:pt x="38" y="33"/>
                        <a:pt x="42" y="38"/>
                      </a:cubicBezTo>
                      <a:cubicBezTo>
                        <a:pt x="42" y="38"/>
                        <a:pt x="42" y="38"/>
                        <a:pt x="42" y="38"/>
                      </a:cubicBezTo>
                      <a:cubicBezTo>
                        <a:pt x="38" y="2"/>
                        <a:pt x="38" y="2"/>
                        <a:pt x="38" y="2"/>
                      </a:cubicBezTo>
                      <a:cubicBezTo>
                        <a:pt x="57" y="0"/>
                        <a:pt x="57" y="0"/>
                        <a:pt x="57" y="0"/>
                      </a:cubicBezTo>
                      <a:lnTo>
                        <a:pt x="67" y="89"/>
                      </a:lnTo>
                      <a:close/>
                      <a:moveTo>
                        <a:pt x="45" y="62"/>
                      </a:moveTo>
                      <a:cubicBezTo>
                        <a:pt x="45" y="58"/>
                        <a:pt x="45" y="58"/>
                        <a:pt x="45" y="58"/>
                      </a:cubicBezTo>
                      <a:cubicBezTo>
                        <a:pt x="44" y="54"/>
                        <a:pt x="43" y="51"/>
                        <a:pt x="40" y="48"/>
                      </a:cubicBezTo>
                      <a:cubicBezTo>
                        <a:pt x="38" y="46"/>
                        <a:pt x="35" y="45"/>
                        <a:pt x="31" y="45"/>
                      </a:cubicBezTo>
                      <a:cubicBezTo>
                        <a:pt x="27" y="46"/>
                        <a:pt x="24" y="48"/>
                        <a:pt x="22" y="51"/>
                      </a:cubicBezTo>
                      <a:cubicBezTo>
                        <a:pt x="20" y="55"/>
                        <a:pt x="19" y="59"/>
                        <a:pt x="20" y="65"/>
                      </a:cubicBezTo>
                      <a:cubicBezTo>
                        <a:pt x="21" y="70"/>
                        <a:pt x="22" y="74"/>
                        <a:pt x="25" y="77"/>
                      </a:cubicBezTo>
                      <a:cubicBezTo>
                        <a:pt x="27" y="80"/>
                        <a:pt x="30" y="81"/>
                        <a:pt x="34" y="80"/>
                      </a:cubicBezTo>
                      <a:cubicBezTo>
                        <a:pt x="38" y="80"/>
                        <a:pt x="41" y="78"/>
                        <a:pt x="43" y="75"/>
                      </a:cubicBezTo>
                      <a:cubicBezTo>
                        <a:pt x="45" y="71"/>
                        <a:pt x="46" y="67"/>
                        <a:pt x="45" y="62"/>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dirty="0">
                    <a:ln>
                      <a:noFill/>
                    </a:ln>
                    <a:solidFill>
                      <a:srgbClr val="404040"/>
                    </a:solidFill>
                    <a:effectLst/>
                    <a:uLnTx/>
                    <a:uFillTx/>
                  </a:endParaRPr>
                </a:p>
              </p:txBody>
            </p:sp>
            <p:sp>
              <p:nvSpPr>
                <p:cNvPr id="118" name="Freeform 47"/>
                <p:cNvSpPr>
                  <a:spLocks noEditPoints="1"/>
                </p:cNvSpPr>
                <p:nvPr/>
              </p:nvSpPr>
              <p:spPr bwMode="auto">
                <a:xfrm>
                  <a:off x="-2303463" y="2157413"/>
                  <a:ext cx="130175" cy="147638"/>
                </a:xfrm>
                <a:custGeom>
                  <a:avLst/>
                  <a:gdLst>
                    <a:gd name="T0" fmla="*/ 58 w 58"/>
                    <a:gd name="T1" fmla="*/ 61 h 67"/>
                    <a:gd name="T2" fmla="*/ 40 w 58"/>
                    <a:gd name="T3" fmla="*/ 63 h 67"/>
                    <a:gd name="T4" fmla="*/ 39 w 58"/>
                    <a:gd name="T5" fmla="*/ 54 h 67"/>
                    <a:gd name="T6" fmla="*/ 39 w 58"/>
                    <a:gd name="T7" fmla="*/ 54 h 67"/>
                    <a:gd name="T8" fmla="*/ 22 w 58"/>
                    <a:gd name="T9" fmla="*/ 66 h 67"/>
                    <a:gd name="T10" fmla="*/ 8 w 58"/>
                    <a:gd name="T11" fmla="*/ 63 h 67"/>
                    <a:gd name="T12" fmla="*/ 1 w 58"/>
                    <a:gd name="T13" fmla="*/ 50 h 67"/>
                    <a:gd name="T14" fmla="*/ 20 w 58"/>
                    <a:gd name="T15" fmla="*/ 28 h 67"/>
                    <a:gd name="T16" fmla="*/ 36 w 58"/>
                    <a:gd name="T17" fmla="*/ 24 h 67"/>
                    <a:gd name="T18" fmla="*/ 24 w 58"/>
                    <a:gd name="T19" fmla="*/ 15 h 67"/>
                    <a:gd name="T20" fmla="*/ 4 w 58"/>
                    <a:gd name="T21" fmla="*/ 24 h 67"/>
                    <a:gd name="T22" fmla="*/ 3 w 58"/>
                    <a:gd name="T23" fmla="*/ 10 h 67"/>
                    <a:gd name="T24" fmla="*/ 13 w 58"/>
                    <a:gd name="T25" fmla="*/ 5 h 67"/>
                    <a:gd name="T26" fmla="*/ 25 w 58"/>
                    <a:gd name="T27" fmla="*/ 2 h 67"/>
                    <a:gd name="T28" fmla="*/ 54 w 58"/>
                    <a:gd name="T29" fmla="*/ 25 h 67"/>
                    <a:gd name="T30" fmla="*/ 58 w 58"/>
                    <a:gd name="T31" fmla="*/ 61 h 67"/>
                    <a:gd name="T32" fmla="*/ 37 w 58"/>
                    <a:gd name="T33" fmla="*/ 38 h 67"/>
                    <a:gd name="T34" fmla="*/ 37 w 58"/>
                    <a:gd name="T35" fmla="*/ 34 h 67"/>
                    <a:gd name="T36" fmla="*/ 26 w 58"/>
                    <a:gd name="T37" fmla="*/ 37 h 67"/>
                    <a:gd name="T38" fmla="*/ 18 w 58"/>
                    <a:gd name="T39" fmla="*/ 46 h 67"/>
                    <a:gd name="T40" fmla="*/ 21 w 58"/>
                    <a:gd name="T41" fmla="*/ 51 h 67"/>
                    <a:gd name="T42" fmla="*/ 27 w 58"/>
                    <a:gd name="T43" fmla="*/ 52 h 67"/>
                    <a:gd name="T44" fmla="*/ 35 w 58"/>
                    <a:gd name="T45" fmla="*/ 48 h 67"/>
                    <a:gd name="T46" fmla="*/ 37 w 58"/>
                    <a:gd name="T47" fmla="*/ 38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8" h="67">
                      <a:moveTo>
                        <a:pt x="58" y="61"/>
                      </a:moveTo>
                      <a:cubicBezTo>
                        <a:pt x="40" y="63"/>
                        <a:pt x="40" y="63"/>
                        <a:pt x="40" y="63"/>
                      </a:cubicBezTo>
                      <a:cubicBezTo>
                        <a:pt x="39" y="54"/>
                        <a:pt x="39" y="54"/>
                        <a:pt x="39" y="54"/>
                      </a:cubicBezTo>
                      <a:cubicBezTo>
                        <a:pt x="39" y="54"/>
                        <a:pt x="39" y="54"/>
                        <a:pt x="39" y="54"/>
                      </a:cubicBezTo>
                      <a:cubicBezTo>
                        <a:pt x="36" y="61"/>
                        <a:pt x="30" y="65"/>
                        <a:pt x="22" y="66"/>
                      </a:cubicBezTo>
                      <a:cubicBezTo>
                        <a:pt x="16" y="67"/>
                        <a:pt x="12" y="66"/>
                        <a:pt x="8" y="63"/>
                      </a:cubicBezTo>
                      <a:cubicBezTo>
                        <a:pt x="4" y="60"/>
                        <a:pt x="2" y="56"/>
                        <a:pt x="1" y="50"/>
                      </a:cubicBezTo>
                      <a:cubicBezTo>
                        <a:pt x="0" y="39"/>
                        <a:pt x="6" y="31"/>
                        <a:pt x="20" y="28"/>
                      </a:cubicBezTo>
                      <a:cubicBezTo>
                        <a:pt x="36" y="24"/>
                        <a:pt x="36" y="24"/>
                        <a:pt x="36" y="24"/>
                      </a:cubicBezTo>
                      <a:cubicBezTo>
                        <a:pt x="35" y="17"/>
                        <a:pt x="31" y="14"/>
                        <a:pt x="24" y="15"/>
                      </a:cubicBezTo>
                      <a:cubicBezTo>
                        <a:pt x="17" y="16"/>
                        <a:pt x="10" y="19"/>
                        <a:pt x="4" y="24"/>
                      </a:cubicBezTo>
                      <a:cubicBezTo>
                        <a:pt x="3" y="10"/>
                        <a:pt x="3" y="10"/>
                        <a:pt x="3" y="10"/>
                      </a:cubicBezTo>
                      <a:cubicBezTo>
                        <a:pt x="5" y="8"/>
                        <a:pt x="8" y="6"/>
                        <a:pt x="13" y="5"/>
                      </a:cubicBezTo>
                      <a:cubicBezTo>
                        <a:pt x="17" y="3"/>
                        <a:pt x="21" y="2"/>
                        <a:pt x="25" y="2"/>
                      </a:cubicBezTo>
                      <a:cubicBezTo>
                        <a:pt x="42" y="0"/>
                        <a:pt x="52" y="8"/>
                        <a:pt x="54" y="25"/>
                      </a:cubicBezTo>
                      <a:lnTo>
                        <a:pt x="58" y="61"/>
                      </a:lnTo>
                      <a:close/>
                      <a:moveTo>
                        <a:pt x="37" y="38"/>
                      </a:moveTo>
                      <a:cubicBezTo>
                        <a:pt x="37" y="34"/>
                        <a:pt x="37" y="34"/>
                        <a:pt x="37" y="34"/>
                      </a:cubicBezTo>
                      <a:cubicBezTo>
                        <a:pt x="26" y="37"/>
                        <a:pt x="26" y="37"/>
                        <a:pt x="26" y="37"/>
                      </a:cubicBezTo>
                      <a:cubicBezTo>
                        <a:pt x="20" y="38"/>
                        <a:pt x="18" y="41"/>
                        <a:pt x="18" y="46"/>
                      </a:cubicBezTo>
                      <a:cubicBezTo>
                        <a:pt x="18" y="48"/>
                        <a:pt x="19" y="50"/>
                        <a:pt x="21" y="51"/>
                      </a:cubicBezTo>
                      <a:cubicBezTo>
                        <a:pt x="23" y="52"/>
                        <a:pt x="25" y="53"/>
                        <a:pt x="27" y="52"/>
                      </a:cubicBezTo>
                      <a:cubicBezTo>
                        <a:pt x="31" y="52"/>
                        <a:pt x="33" y="51"/>
                        <a:pt x="35" y="48"/>
                      </a:cubicBezTo>
                      <a:cubicBezTo>
                        <a:pt x="37" y="45"/>
                        <a:pt x="38" y="42"/>
                        <a:pt x="37" y="38"/>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dirty="0">
                    <a:ln>
                      <a:noFill/>
                    </a:ln>
                    <a:solidFill>
                      <a:srgbClr val="404040"/>
                    </a:solidFill>
                    <a:effectLst/>
                    <a:uLnTx/>
                    <a:uFillTx/>
                  </a:endParaRPr>
                </a:p>
              </p:txBody>
            </p:sp>
            <p:sp>
              <p:nvSpPr>
                <p:cNvPr id="119" name="Freeform 48"/>
                <p:cNvSpPr>
                  <a:spLocks/>
                </p:cNvSpPr>
                <p:nvPr/>
              </p:nvSpPr>
              <p:spPr bwMode="auto">
                <a:xfrm>
                  <a:off x="-2173288" y="2138363"/>
                  <a:ext cx="144463" cy="211138"/>
                </a:xfrm>
                <a:custGeom>
                  <a:avLst/>
                  <a:gdLst>
                    <a:gd name="T0" fmla="*/ 65 w 65"/>
                    <a:gd name="T1" fmla="*/ 0 h 95"/>
                    <a:gd name="T2" fmla="*/ 48 w 65"/>
                    <a:gd name="T3" fmla="*/ 68 h 95"/>
                    <a:gd name="T4" fmla="*/ 24 w 65"/>
                    <a:gd name="T5" fmla="*/ 95 h 95"/>
                    <a:gd name="T6" fmla="*/ 13 w 65"/>
                    <a:gd name="T7" fmla="*/ 94 h 95"/>
                    <a:gd name="T8" fmla="*/ 11 w 65"/>
                    <a:gd name="T9" fmla="*/ 80 h 95"/>
                    <a:gd name="T10" fmla="*/ 19 w 65"/>
                    <a:gd name="T11" fmla="*/ 81 h 95"/>
                    <a:gd name="T12" fmla="*/ 29 w 65"/>
                    <a:gd name="T13" fmla="*/ 73 h 95"/>
                    <a:gd name="T14" fmla="*/ 31 w 65"/>
                    <a:gd name="T15" fmla="*/ 65 h 95"/>
                    <a:gd name="T16" fmla="*/ 0 w 65"/>
                    <a:gd name="T17" fmla="*/ 8 h 95"/>
                    <a:gd name="T18" fmla="*/ 20 w 65"/>
                    <a:gd name="T19" fmla="*/ 5 h 95"/>
                    <a:gd name="T20" fmla="*/ 36 w 65"/>
                    <a:gd name="T21" fmla="*/ 41 h 95"/>
                    <a:gd name="T22" fmla="*/ 38 w 65"/>
                    <a:gd name="T23" fmla="*/ 49 h 95"/>
                    <a:gd name="T24" fmla="*/ 38 w 65"/>
                    <a:gd name="T25" fmla="*/ 49 h 95"/>
                    <a:gd name="T26" fmla="*/ 39 w 65"/>
                    <a:gd name="T27" fmla="*/ 40 h 95"/>
                    <a:gd name="T28" fmla="*/ 47 w 65"/>
                    <a:gd name="T29" fmla="*/ 2 h 95"/>
                    <a:gd name="T30" fmla="*/ 65 w 65"/>
                    <a:gd name="T31"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 h="95">
                      <a:moveTo>
                        <a:pt x="65" y="0"/>
                      </a:moveTo>
                      <a:cubicBezTo>
                        <a:pt x="48" y="68"/>
                        <a:pt x="48" y="68"/>
                        <a:pt x="48" y="68"/>
                      </a:cubicBezTo>
                      <a:cubicBezTo>
                        <a:pt x="44" y="85"/>
                        <a:pt x="36" y="93"/>
                        <a:pt x="24" y="95"/>
                      </a:cubicBezTo>
                      <a:cubicBezTo>
                        <a:pt x="20" y="95"/>
                        <a:pt x="16" y="95"/>
                        <a:pt x="13" y="94"/>
                      </a:cubicBezTo>
                      <a:cubicBezTo>
                        <a:pt x="11" y="80"/>
                        <a:pt x="11" y="80"/>
                        <a:pt x="11" y="80"/>
                      </a:cubicBezTo>
                      <a:cubicBezTo>
                        <a:pt x="14" y="81"/>
                        <a:pt x="16" y="81"/>
                        <a:pt x="19" y="81"/>
                      </a:cubicBezTo>
                      <a:cubicBezTo>
                        <a:pt x="24" y="80"/>
                        <a:pt x="27" y="78"/>
                        <a:pt x="29" y="73"/>
                      </a:cubicBezTo>
                      <a:cubicBezTo>
                        <a:pt x="31" y="65"/>
                        <a:pt x="31" y="65"/>
                        <a:pt x="31" y="65"/>
                      </a:cubicBezTo>
                      <a:cubicBezTo>
                        <a:pt x="0" y="8"/>
                        <a:pt x="0" y="8"/>
                        <a:pt x="0" y="8"/>
                      </a:cubicBezTo>
                      <a:cubicBezTo>
                        <a:pt x="20" y="5"/>
                        <a:pt x="20" y="5"/>
                        <a:pt x="20" y="5"/>
                      </a:cubicBezTo>
                      <a:cubicBezTo>
                        <a:pt x="36" y="41"/>
                        <a:pt x="36" y="41"/>
                        <a:pt x="36" y="41"/>
                      </a:cubicBezTo>
                      <a:cubicBezTo>
                        <a:pt x="37" y="43"/>
                        <a:pt x="37" y="46"/>
                        <a:pt x="38" y="49"/>
                      </a:cubicBezTo>
                      <a:cubicBezTo>
                        <a:pt x="38" y="49"/>
                        <a:pt x="38" y="49"/>
                        <a:pt x="38" y="49"/>
                      </a:cubicBezTo>
                      <a:cubicBezTo>
                        <a:pt x="38" y="46"/>
                        <a:pt x="39" y="44"/>
                        <a:pt x="39" y="40"/>
                      </a:cubicBezTo>
                      <a:cubicBezTo>
                        <a:pt x="47" y="2"/>
                        <a:pt x="47" y="2"/>
                        <a:pt x="47" y="2"/>
                      </a:cubicBezTo>
                      <a:lnTo>
                        <a:pt x="65"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dirty="0">
                    <a:ln>
                      <a:noFill/>
                    </a:ln>
                    <a:solidFill>
                      <a:srgbClr val="404040"/>
                    </a:solidFill>
                    <a:effectLst/>
                    <a:uLnTx/>
                    <a:uFillTx/>
                  </a:endParaRPr>
                </a:p>
              </p:txBody>
            </p:sp>
            <p:sp>
              <p:nvSpPr>
                <p:cNvPr id="120" name="Freeform 49"/>
                <p:cNvSpPr>
                  <a:spLocks/>
                </p:cNvSpPr>
                <p:nvPr/>
              </p:nvSpPr>
              <p:spPr bwMode="auto">
                <a:xfrm>
                  <a:off x="-3022600" y="2559050"/>
                  <a:ext cx="142875" cy="298450"/>
                </a:xfrm>
                <a:custGeom>
                  <a:avLst/>
                  <a:gdLst>
                    <a:gd name="T0" fmla="*/ 62 w 64"/>
                    <a:gd name="T1" fmla="*/ 76 h 134"/>
                    <a:gd name="T2" fmla="*/ 54 w 64"/>
                    <a:gd name="T3" fmla="*/ 116 h 134"/>
                    <a:gd name="T4" fmla="*/ 22 w 64"/>
                    <a:gd name="T5" fmla="*/ 134 h 134"/>
                    <a:gd name="T6" fmla="*/ 3 w 64"/>
                    <a:gd name="T7" fmla="*/ 132 h 134"/>
                    <a:gd name="T8" fmla="*/ 0 w 64"/>
                    <a:gd name="T9" fmla="*/ 106 h 134"/>
                    <a:gd name="T10" fmla="*/ 17 w 64"/>
                    <a:gd name="T11" fmla="*/ 109 h 134"/>
                    <a:gd name="T12" fmla="*/ 33 w 64"/>
                    <a:gd name="T13" fmla="*/ 78 h 134"/>
                    <a:gd name="T14" fmla="*/ 25 w 64"/>
                    <a:gd name="T15" fmla="*/ 4 h 134"/>
                    <a:gd name="T16" fmla="*/ 53 w 64"/>
                    <a:gd name="T17" fmla="*/ 0 h 134"/>
                    <a:gd name="T18" fmla="*/ 62 w 64"/>
                    <a:gd name="T19" fmla="*/ 7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134">
                      <a:moveTo>
                        <a:pt x="62" y="76"/>
                      </a:moveTo>
                      <a:cubicBezTo>
                        <a:pt x="64" y="93"/>
                        <a:pt x="61" y="107"/>
                        <a:pt x="54" y="116"/>
                      </a:cubicBezTo>
                      <a:cubicBezTo>
                        <a:pt x="48" y="126"/>
                        <a:pt x="37" y="132"/>
                        <a:pt x="22" y="134"/>
                      </a:cubicBezTo>
                      <a:cubicBezTo>
                        <a:pt x="15" y="134"/>
                        <a:pt x="9" y="134"/>
                        <a:pt x="3" y="132"/>
                      </a:cubicBezTo>
                      <a:cubicBezTo>
                        <a:pt x="0" y="106"/>
                        <a:pt x="0" y="106"/>
                        <a:pt x="0" y="106"/>
                      </a:cubicBezTo>
                      <a:cubicBezTo>
                        <a:pt x="5" y="109"/>
                        <a:pt x="11" y="110"/>
                        <a:pt x="17" y="109"/>
                      </a:cubicBezTo>
                      <a:cubicBezTo>
                        <a:pt x="30" y="108"/>
                        <a:pt x="35" y="98"/>
                        <a:pt x="33" y="78"/>
                      </a:cubicBezTo>
                      <a:cubicBezTo>
                        <a:pt x="25" y="4"/>
                        <a:pt x="25" y="4"/>
                        <a:pt x="25" y="4"/>
                      </a:cubicBezTo>
                      <a:cubicBezTo>
                        <a:pt x="53" y="0"/>
                        <a:pt x="53" y="0"/>
                        <a:pt x="53" y="0"/>
                      </a:cubicBezTo>
                      <a:lnTo>
                        <a:pt x="62" y="7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dirty="0">
                    <a:ln>
                      <a:noFill/>
                    </a:ln>
                    <a:solidFill>
                      <a:srgbClr val="404040"/>
                    </a:solidFill>
                    <a:effectLst/>
                    <a:uLnTx/>
                    <a:uFillTx/>
                  </a:endParaRPr>
                </a:p>
              </p:txBody>
            </p:sp>
            <p:sp>
              <p:nvSpPr>
                <p:cNvPr id="121" name="Freeform 50"/>
                <p:cNvSpPr>
                  <a:spLocks/>
                </p:cNvSpPr>
                <p:nvPr/>
              </p:nvSpPr>
              <p:spPr bwMode="auto">
                <a:xfrm>
                  <a:off x="-2855913" y="2527300"/>
                  <a:ext cx="257175" cy="307975"/>
                </a:xfrm>
                <a:custGeom>
                  <a:avLst/>
                  <a:gdLst>
                    <a:gd name="T0" fmla="*/ 112 w 116"/>
                    <a:gd name="T1" fmla="*/ 71 h 138"/>
                    <a:gd name="T2" fmla="*/ 66 w 116"/>
                    <a:gd name="T3" fmla="*/ 134 h 138"/>
                    <a:gd name="T4" fmla="*/ 8 w 116"/>
                    <a:gd name="T5" fmla="*/ 85 h 138"/>
                    <a:gd name="T6" fmla="*/ 0 w 116"/>
                    <a:gd name="T7" fmla="*/ 12 h 138"/>
                    <a:gd name="T8" fmla="*/ 28 w 116"/>
                    <a:gd name="T9" fmla="*/ 9 h 138"/>
                    <a:gd name="T10" fmla="*/ 36 w 116"/>
                    <a:gd name="T11" fmla="*/ 82 h 138"/>
                    <a:gd name="T12" fmla="*/ 64 w 116"/>
                    <a:gd name="T13" fmla="*/ 109 h 138"/>
                    <a:gd name="T14" fmla="*/ 84 w 116"/>
                    <a:gd name="T15" fmla="*/ 77 h 138"/>
                    <a:gd name="T16" fmla="*/ 75 w 116"/>
                    <a:gd name="T17" fmla="*/ 3 h 138"/>
                    <a:gd name="T18" fmla="*/ 104 w 116"/>
                    <a:gd name="T19" fmla="*/ 0 h 138"/>
                    <a:gd name="T20" fmla="*/ 112 w 116"/>
                    <a:gd name="T21" fmla="*/ 7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6" h="138">
                      <a:moveTo>
                        <a:pt x="112" y="71"/>
                      </a:moveTo>
                      <a:cubicBezTo>
                        <a:pt x="116" y="109"/>
                        <a:pt x="101" y="130"/>
                        <a:pt x="66" y="134"/>
                      </a:cubicBezTo>
                      <a:cubicBezTo>
                        <a:pt x="31" y="138"/>
                        <a:pt x="12" y="122"/>
                        <a:pt x="8" y="85"/>
                      </a:cubicBezTo>
                      <a:cubicBezTo>
                        <a:pt x="0" y="12"/>
                        <a:pt x="0" y="12"/>
                        <a:pt x="0" y="12"/>
                      </a:cubicBezTo>
                      <a:cubicBezTo>
                        <a:pt x="28" y="9"/>
                        <a:pt x="28" y="9"/>
                        <a:pt x="28" y="9"/>
                      </a:cubicBezTo>
                      <a:cubicBezTo>
                        <a:pt x="36" y="82"/>
                        <a:pt x="36" y="82"/>
                        <a:pt x="36" y="82"/>
                      </a:cubicBezTo>
                      <a:cubicBezTo>
                        <a:pt x="39" y="102"/>
                        <a:pt x="48" y="111"/>
                        <a:pt x="64" y="109"/>
                      </a:cubicBezTo>
                      <a:cubicBezTo>
                        <a:pt x="79" y="108"/>
                        <a:pt x="86" y="97"/>
                        <a:pt x="84" y="77"/>
                      </a:cubicBezTo>
                      <a:cubicBezTo>
                        <a:pt x="75" y="3"/>
                        <a:pt x="75" y="3"/>
                        <a:pt x="75" y="3"/>
                      </a:cubicBezTo>
                      <a:cubicBezTo>
                        <a:pt x="104" y="0"/>
                        <a:pt x="104" y="0"/>
                        <a:pt x="104" y="0"/>
                      </a:cubicBezTo>
                      <a:lnTo>
                        <a:pt x="112" y="7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dirty="0">
                    <a:ln>
                      <a:noFill/>
                    </a:ln>
                    <a:solidFill>
                      <a:srgbClr val="404040"/>
                    </a:solidFill>
                    <a:effectLst/>
                    <a:uLnTx/>
                    <a:uFillTx/>
                  </a:endParaRPr>
                </a:p>
              </p:txBody>
            </p:sp>
            <p:sp>
              <p:nvSpPr>
                <p:cNvPr id="122" name="Freeform 51"/>
                <p:cNvSpPr>
                  <a:spLocks/>
                </p:cNvSpPr>
                <p:nvPr/>
              </p:nvSpPr>
              <p:spPr bwMode="auto">
                <a:xfrm>
                  <a:off x="-2573338" y="2492375"/>
                  <a:ext cx="284163" cy="309563"/>
                </a:xfrm>
                <a:custGeom>
                  <a:avLst/>
                  <a:gdLst>
                    <a:gd name="T0" fmla="*/ 128 w 128"/>
                    <a:gd name="T1" fmla="*/ 126 h 139"/>
                    <a:gd name="T2" fmla="*/ 99 w 128"/>
                    <a:gd name="T3" fmla="*/ 129 h 139"/>
                    <a:gd name="T4" fmla="*/ 38 w 128"/>
                    <a:gd name="T5" fmla="*/ 56 h 139"/>
                    <a:gd name="T6" fmla="*/ 30 w 128"/>
                    <a:gd name="T7" fmla="*/ 47 h 139"/>
                    <a:gd name="T8" fmla="*/ 30 w 128"/>
                    <a:gd name="T9" fmla="*/ 47 h 139"/>
                    <a:gd name="T10" fmla="*/ 33 w 128"/>
                    <a:gd name="T11" fmla="*/ 67 h 139"/>
                    <a:gd name="T12" fmla="*/ 41 w 128"/>
                    <a:gd name="T13" fmla="*/ 136 h 139"/>
                    <a:gd name="T14" fmla="*/ 14 w 128"/>
                    <a:gd name="T15" fmla="*/ 139 h 139"/>
                    <a:gd name="T16" fmla="*/ 0 w 128"/>
                    <a:gd name="T17" fmla="*/ 13 h 139"/>
                    <a:gd name="T18" fmla="*/ 30 w 128"/>
                    <a:gd name="T19" fmla="*/ 10 h 139"/>
                    <a:gd name="T20" fmla="*/ 89 w 128"/>
                    <a:gd name="T21" fmla="*/ 81 h 139"/>
                    <a:gd name="T22" fmla="*/ 97 w 128"/>
                    <a:gd name="T23" fmla="*/ 90 h 139"/>
                    <a:gd name="T24" fmla="*/ 97 w 128"/>
                    <a:gd name="T25" fmla="*/ 90 h 139"/>
                    <a:gd name="T26" fmla="*/ 94 w 128"/>
                    <a:gd name="T27" fmla="*/ 73 h 139"/>
                    <a:gd name="T28" fmla="*/ 86 w 128"/>
                    <a:gd name="T29" fmla="*/ 3 h 139"/>
                    <a:gd name="T30" fmla="*/ 113 w 128"/>
                    <a:gd name="T31" fmla="*/ 0 h 139"/>
                    <a:gd name="T32" fmla="*/ 128 w 128"/>
                    <a:gd name="T33" fmla="*/ 126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8" h="139">
                      <a:moveTo>
                        <a:pt x="128" y="126"/>
                      </a:moveTo>
                      <a:cubicBezTo>
                        <a:pt x="99" y="129"/>
                        <a:pt x="99" y="129"/>
                        <a:pt x="99" y="129"/>
                      </a:cubicBezTo>
                      <a:cubicBezTo>
                        <a:pt x="38" y="56"/>
                        <a:pt x="38" y="56"/>
                        <a:pt x="38" y="56"/>
                      </a:cubicBezTo>
                      <a:cubicBezTo>
                        <a:pt x="34" y="52"/>
                        <a:pt x="32" y="49"/>
                        <a:pt x="30" y="47"/>
                      </a:cubicBezTo>
                      <a:cubicBezTo>
                        <a:pt x="30" y="47"/>
                        <a:pt x="30" y="47"/>
                        <a:pt x="30" y="47"/>
                      </a:cubicBezTo>
                      <a:cubicBezTo>
                        <a:pt x="31" y="51"/>
                        <a:pt x="32" y="58"/>
                        <a:pt x="33" y="67"/>
                      </a:cubicBezTo>
                      <a:cubicBezTo>
                        <a:pt x="41" y="136"/>
                        <a:pt x="41" y="136"/>
                        <a:pt x="41" y="136"/>
                      </a:cubicBezTo>
                      <a:cubicBezTo>
                        <a:pt x="14" y="139"/>
                        <a:pt x="14" y="139"/>
                        <a:pt x="14" y="139"/>
                      </a:cubicBezTo>
                      <a:cubicBezTo>
                        <a:pt x="0" y="13"/>
                        <a:pt x="0" y="13"/>
                        <a:pt x="0" y="13"/>
                      </a:cubicBezTo>
                      <a:cubicBezTo>
                        <a:pt x="30" y="10"/>
                        <a:pt x="30" y="10"/>
                        <a:pt x="30" y="10"/>
                      </a:cubicBezTo>
                      <a:cubicBezTo>
                        <a:pt x="89" y="81"/>
                        <a:pt x="89" y="81"/>
                        <a:pt x="89" y="81"/>
                      </a:cubicBezTo>
                      <a:cubicBezTo>
                        <a:pt x="92" y="84"/>
                        <a:pt x="94" y="87"/>
                        <a:pt x="97" y="90"/>
                      </a:cubicBezTo>
                      <a:cubicBezTo>
                        <a:pt x="97" y="90"/>
                        <a:pt x="97" y="90"/>
                        <a:pt x="97" y="90"/>
                      </a:cubicBezTo>
                      <a:cubicBezTo>
                        <a:pt x="96" y="87"/>
                        <a:pt x="95" y="82"/>
                        <a:pt x="94" y="73"/>
                      </a:cubicBezTo>
                      <a:cubicBezTo>
                        <a:pt x="86" y="3"/>
                        <a:pt x="86" y="3"/>
                        <a:pt x="86" y="3"/>
                      </a:cubicBezTo>
                      <a:cubicBezTo>
                        <a:pt x="113" y="0"/>
                        <a:pt x="113" y="0"/>
                        <a:pt x="113" y="0"/>
                      </a:cubicBezTo>
                      <a:lnTo>
                        <a:pt x="128" y="12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dirty="0">
                    <a:ln>
                      <a:noFill/>
                    </a:ln>
                    <a:solidFill>
                      <a:srgbClr val="404040"/>
                    </a:solidFill>
                    <a:effectLst/>
                    <a:uLnTx/>
                    <a:uFillTx/>
                  </a:endParaRPr>
                </a:p>
              </p:txBody>
            </p:sp>
            <p:sp>
              <p:nvSpPr>
                <p:cNvPr id="123" name="Freeform 52"/>
                <p:cNvSpPr>
                  <a:spLocks/>
                </p:cNvSpPr>
                <p:nvPr/>
              </p:nvSpPr>
              <p:spPr bwMode="auto">
                <a:xfrm>
                  <a:off x="-2154238" y="2454275"/>
                  <a:ext cx="149225" cy="293688"/>
                </a:xfrm>
                <a:custGeom>
                  <a:avLst/>
                  <a:gdLst>
                    <a:gd name="T0" fmla="*/ 52 w 67"/>
                    <a:gd name="T1" fmla="*/ 0 h 132"/>
                    <a:gd name="T2" fmla="*/ 67 w 67"/>
                    <a:gd name="T3" fmla="*/ 128 h 132"/>
                    <a:gd name="T4" fmla="*/ 39 w 67"/>
                    <a:gd name="T5" fmla="*/ 132 h 132"/>
                    <a:gd name="T6" fmla="*/ 28 w 67"/>
                    <a:gd name="T7" fmla="*/ 34 h 132"/>
                    <a:gd name="T8" fmla="*/ 23 w 67"/>
                    <a:gd name="T9" fmla="*/ 39 h 132"/>
                    <a:gd name="T10" fmla="*/ 17 w 67"/>
                    <a:gd name="T11" fmla="*/ 43 h 132"/>
                    <a:gd name="T12" fmla="*/ 10 w 67"/>
                    <a:gd name="T13" fmla="*/ 46 h 132"/>
                    <a:gd name="T14" fmla="*/ 2 w 67"/>
                    <a:gd name="T15" fmla="*/ 48 h 132"/>
                    <a:gd name="T16" fmla="*/ 0 w 67"/>
                    <a:gd name="T17" fmla="*/ 25 h 132"/>
                    <a:gd name="T18" fmla="*/ 19 w 67"/>
                    <a:gd name="T19" fmla="*/ 14 h 132"/>
                    <a:gd name="T20" fmla="*/ 35 w 67"/>
                    <a:gd name="T21" fmla="*/ 2 h 132"/>
                    <a:gd name="T22" fmla="*/ 52 w 67"/>
                    <a:gd name="T2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132">
                      <a:moveTo>
                        <a:pt x="52" y="0"/>
                      </a:moveTo>
                      <a:cubicBezTo>
                        <a:pt x="67" y="128"/>
                        <a:pt x="67" y="128"/>
                        <a:pt x="67" y="128"/>
                      </a:cubicBezTo>
                      <a:cubicBezTo>
                        <a:pt x="39" y="132"/>
                        <a:pt x="39" y="132"/>
                        <a:pt x="39" y="132"/>
                      </a:cubicBezTo>
                      <a:cubicBezTo>
                        <a:pt x="28" y="34"/>
                        <a:pt x="28" y="34"/>
                        <a:pt x="28" y="34"/>
                      </a:cubicBezTo>
                      <a:cubicBezTo>
                        <a:pt x="26" y="36"/>
                        <a:pt x="25" y="37"/>
                        <a:pt x="23" y="39"/>
                      </a:cubicBezTo>
                      <a:cubicBezTo>
                        <a:pt x="21" y="40"/>
                        <a:pt x="19" y="41"/>
                        <a:pt x="17" y="43"/>
                      </a:cubicBezTo>
                      <a:cubicBezTo>
                        <a:pt x="14" y="44"/>
                        <a:pt x="12" y="45"/>
                        <a:pt x="10" y="46"/>
                      </a:cubicBezTo>
                      <a:cubicBezTo>
                        <a:pt x="7" y="47"/>
                        <a:pt x="5" y="48"/>
                        <a:pt x="2" y="48"/>
                      </a:cubicBezTo>
                      <a:cubicBezTo>
                        <a:pt x="0" y="25"/>
                        <a:pt x="0" y="25"/>
                        <a:pt x="0" y="25"/>
                      </a:cubicBezTo>
                      <a:cubicBezTo>
                        <a:pt x="7" y="22"/>
                        <a:pt x="13" y="18"/>
                        <a:pt x="19" y="14"/>
                      </a:cubicBezTo>
                      <a:cubicBezTo>
                        <a:pt x="25" y="10"/>
                        <a:pt x="30" y="6"/>
                        <a:pt x="35" y="2"/>
                      </a:cubicBezTo>
                      <a:lnTo>
                        <a:pt x="52"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dirty="0">
                    <a:ln>
                      <a:noFill/>
                    </a:ln>
                    <a:solidFill>
                      <a:srgbClr val="404040"/>
                    </a:solidFill>
                    <a:effectLst/>
                    <a:uLnTx/>
                    <a:uFillTx/>
                  </a:endParaRPr>
                </a:p>
              </p:txBody>
            </p:sp>
          </p:grpSp>
          <p:grpSp>
            <p:nvGrpSpPr>
              <p:cNvPr id="88" name="Group 87"/>
              <p:cNvGrpSpPr/>
              <p:nvPr/>
            </p:nvGrpSpPr>
            <p:grpSpPr>
              <a:xfrm>
                <a:off x="9145431" y="2966466"/>
                <a:ext cx="365757" cy="783110"/>
                <a:chOff x="9195251" y="2966466"/>
                <a:chExt cx="365757" cy="783110"/>
              </a:xfrm>
            </p:grpSpPr>
            <p:cxnSp>
              <p:nvCxnSpPr>
                <p:cNvPr id="90" name="Straight Connector 89"/>
                <p:cNvCxnSpPr/>
                <p:nvPr/>
              </p:nvCxnSpPr>
              <p:spPr>
                <a:xfrm flipV="1">
                  <a:off x="9378129" y="2966466"/>
                  <a:ext cx="0" cy="438945"/>
                </a:xfrm>
                <a:prstGeom prst="line">
                  <a:avLst/>
                </a:prstGeom>
                <a:noFill/>
                <a:ln w="38100" cap="rnd" cmpd="sng" algn="ctr">
                  <a:solidFill>
                    <a:srgbClr val="AC2A90"/>
                  </a:solidFill>
                  <a:prstDash val="sysDot"/>
                  <a:headEnd type="none"/>
                  <a:tailEnd type="oval"/>
                </a:ln>
                <a:effectLst/>
              </p:spPr>
            </p:cxnSp>
            <p:sp>
              <p:nvSpPr>
                <p:cNvPr id="91" name="Oval 90"/>
                <p:cNvSpPr/>
                <p:nvPr/>
              </p:nvSpPr>
              <p:spPr bwMode="auto">
                <a:xfrm>
                  <a:off x="9195251" y="3383819"/>
                  <a:ext cx="365757" cy="365757"/>
                </a:xfrm>
                <a:prstGeom prst="ellipse">
                  <a:avLst/>
                </a:prstGeom>
                <a:solidFill>
                  <a:srgbClr val="FFFFFF"/>
                </a:solidFill>
                <a:ln w="38100" cap="flat" cmpd="sng" algn="ctr">
                  <a:solidFill>
                    <a:srgbClr val="9C227C"/>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s-MX" sz="2400" b="0" i="0" u="none" strike="noStrike" kern="0" cap="none" spc="0" normalizeH="0" baseline="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89" name="TextBox 88"/>
              <p:cNvSpPr txBox="1"/>
              <p:nvPr/>
            </p:nvSpPr>
            <p:spPr>
              <a:xfrm>
                <a:off x="8393843" y="1746454"/>
                <a:ext cx="1740766" cy="324000"/>
              </a:xfrm>
              <a:prstGeom prst="rect">
                <a:avLst/>
              </a:prstGeom>
              <a:noFill/>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1600" b="0" i="0" u="none" strike="noStrike" kern="0" cap="none" spc="0" normalizeH="0" baseline="0" dirty="0">
                    <a:ln>
                      <a:noFill/>
                    </a:ln>
                    <a:solidFill>
                      <a:srgbClr val="AC2A90"/>
                    </a:solidFill>
                    <a:effectLst/>
                    <a:uLnTx/>
                    <a:uFillTx/>
                    <a:cs typeface="Arial" pitchFamily="34" charset="0"/>
                  </a:rPr>
                  <a:t>Inicio del proyecto</a:t>
                </a:r>
                <a:endParaRPr kumimoji="0" lang="es-MX" sz="1600" b="0" i="0" u="none" strike="noStrike" kern="0" cap="none" spc="0" normalizeH="0" baseline="0" dirty="0">
                  <a:ln>
                    <a:noFill/>
                  </a:ln>
                  <a:solidFill>
                    <a:srgbClr val="404040"/>
                  </a:solidFill>
                  <a:effectLst/>
                  <a:uLnTx/>
                  <a:uFillTx/>
                  <a:cs typeface="Arial" pitchFamily="34" charset="0"/>
                </a:endParaRPr>
              </a:p>
            </p:txBody>
          </p:sp>
        </p:grpSp>
        <p:sp>
          <p:nvSpPr>
            <p:cNvPr id="125" name="Isosceles Triangle 124"/>
            <p:cNvSpPr/>
            <p:nvPr/>
          </p:nvSpPr>
          <p:spPr bwMode="auto">
            <a:xfrm rot="16200000">
              <a:off x="2768858" y="3359408"/>
              <a:ext cx="510159" cy="439792"/>
            </a:xfrm>
            <a:prstGeom prst="triangle">
              <a:avLst/>
            </a:prstGeom>
            <a:solidFill>
              <a:srgbClr val="BA141A"/>
            </a:solidFill>
            <a:ln w="9525" cap="flat" cmpd="sng" algn="ctr">
              <a:noFill/>
              <a:prstDash val="solid"/>
              <a:headEnd type="none" w="med" len="med"/>
              <a:tailEnd type="none" w="med" len="med"/>
            </a:ln>
            <a:effectLst/>
          </p:spPr>
          <p:txBody>
            <a:bodyPr lIns="91440" tIns="91440" rIns="34294" bIns="34294" rtlCol="0" anchor="b" anchorCtr="0"/>
            <a:lstStyle/>
            <a:p>
              <a:pPr algn="ctr" defTabSz="932406">
                <a:defRPr/>
              </a:pPr>
              <a:endParaRPr lang="es-MX" sz="800" kern="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8340159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Content Slides - Light">
  <a:themeElements>
    <a:clrScheme name="VS Studio 11_Light">
      <a:dk1>
        <a:srgbClr val="000000"/>
      </a:dk1>
      <a:lt1>
        <a:srgbClr val="FFFFFF"/>
      </a:lt1>
      <a:dk2>
        <a:srgbClr val="68217A"/>
      </a:dk2>
      <a:lt2>
        <a:srgbClr val="505050"/>
      </a:lt2>
      <a:accent1>
        <a:srgbClr val="68217A"/>
      </a:accent1>
      <a:accent2>
        <a:srgbClr val="00188F"/>
      </a:accent2>
      <a:accent3>
        <a:srgbClr val="BAD80A"/>
      </a:accent3>
      <a:accent4>
        <a:srgbClr val="00BCF2"/>
      </a:accent4>
      <a:accent5>
        <a:srgbClr val="FF8C00"/>
      </a:accent5>
      <a:accent6>
        <a:srgbClr val="009E49"/>
      </a:accent6>
      <a:hlink>
        <a:srgbClr val="00BCF2"/>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lnSpc>
            <a:spcPct val="90000"/>
          </a:lnSpc>
          <a:spcBef>
            <a:spcPct val="0"/>
          </a:spcBef>
          <a:spcAft>
            <a:spcPct val="0"/>
          </a:spcAft>
          <a:defRPr sz="2000" spc="-5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sz="2400" spc="-70" dirty="0"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2_MSVID_White_16x9_2012-08-18">
  <a:themeElements>
    <a:clrScheme name="Server and Cloud">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11.xml><?xml version="1.0" encoding="utf-8"?>
<a:theme xmlns:a="http://schemas.openxmlformats.org/drawingml/2006/main" name="Office Theme">
  <a:themeElements>
    <a:clrScheme name="Custom 1">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00B0F0"/>
      </a:folHlink>
    </a:clrScheme>
    <a:fontScheme name="Custom 2">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itle Slides">
  <a:themeElements>
    <a:clrScheme name="VS Studio 11_Light">
      <a:dk1>
        <a:srgbClr val="000000"/>
      </a:dk1>
      <a:lt1>
        <a:srgbClr val="FFFFFF"/>
      </a:lt1>
      <a:dk2>
        <a:srgbClr val="68217A"/>
      </a:dk2>
      <a:lt2>
        <a:srgbClr val="505050"/>
      </a:lt2>
      <a:accent1>
        <a:srgbClr val="68217A"/>
      </a:accent1>
      <a:accent2>
        <a:srgbClr val="00188F"/>
      </a:accent2>
      <a:accent3>
        <a:srgbClr val="BAD80A"/>
      </a:accent3>
      <a:accent4>
        <a:srgbClr val="00BCF2"/>
      </a:accent4>
      <a:accent5>
        <a:srgbClr val="FF8C00"/>
      </a:accent5>
      <a:accent6>
        <a:srgbClr val="009E49"/>
      </a:accent6>
      <a:hlink>
        <a:srgbClr val="00BCF2"/>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lnSpc>
            <a:spcPct val="90000"/>
          </a:lnSpc>
          <a:spcBef>
            <a:spcPct val="0"/>
          </a:spcBef>
          <a:spcAft>
            <a:spcPct val="0"/>
          </a:spcAft>
          <a:defRPr sz="2000" spc="-5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defRPr sz="2400" spc="-70" dirty="0"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4.xml><?xml version="1.0" encoding="utf-8"?>
<a:theme xmlns:a="http://schemas.openxmlformats.org/drawingml/2006/main" name="2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5.xml><?xml version="1.0" encoding="utf-8"?>
<a:theme xmlns:a="http://schemas.openxmlformats.org/drawingml/2006/main" name="MSVID_White_16x9_2012-08-18">
  <a:themeElements>
    <a:clrScheme name="Custom 16">
      <a:dk1>
        <a:srgbClr val="D1281C"/>
      </a:dk1>
      <a:lt1>
        <a:srgbClr val="FFFFFF"/>
      </a:lt1>
      <a:dk2>
        <a:srgbClr val="341547"/>
      </a:dk2>
      <a:lt2>
        <a:srgbClr val="541868"/>
      </a:lt2>
      <a:accent1>
        <a:srgbClr val="8A3986"/>
      </a:accent1>
      <a:accent2>
        <a:srgbClr val="2FAFE9"/>
      </a:accent2>
      <a:accent3>
        <a:srgbClr val="1B5CA9"/>
      </a:accent3>
      <a:accent4>
        <a:srgbClr val="F8C710"/>
      </a:accent4>
      <a:accent5>
        <a:srgbClr val="F17719"/>
      </a:accent5>
      <a:accent6>
        <a:srgbClr val="D52D1A"/>
      </a:accent6>
      <a:hlink>
        <a:srgbClr val="0039A6"/>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1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3-30410_WPC_Breakout_Template_16x9">
  <a:themeElements>
    <a:clrScheme name="Custom 5">
      <a:dk1>
        <a:srgbClr val="000000"/>
      </a:dk1>
      <a:lt1>
        <a:srgbClr val="FFFFFF"/>
      </a:lt1>
      <a:dk2>
        <a:srgbClr val="3F3F3F"/>
      </a:dk2>
      <a:lt2>
        <a:srgbClr val="F2F2F2"/>
      </a:lt2>
      <a:accent1>
        <a:srgbClr val="E63A1D"/>
      </a:accent1>
      <a:accent2>
        <a:srgbClr val="67297A"/>
      </a:accent2>
      <a:accent3>
        <a:srgbClr val="55C5E9"/>
      </a:accent3>
      <a:accent4>
        <a:srgbClr val="FDB813"/>
      </a:accent4>
      <a:accent5>
        <a:srgbClr val="F68C1E"/>
      </a:accent5>
      <a:accent6>
        <a:srgbClr val="442258"/>
      </a:accent6>
      <a:hlink>
        <a:srgbClr val="EC4F24"/>
      </a:hlink>
      <a:folHlink>
        <a:srgbClr val="4C4C4C"/>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Breakout_Template.potx" id="{E19D56E8-C416-453B-B7B6-02715B48C872}" vid="{97F69465-83A4-4C5F-A9B2-4A503E466C78}"/>
    </a:ext>
  </a:extLst>
</a:theme>
</file>

<file path=ppt/theme/theme8.xml><?xml version="1.0" encoding="utf-8"?>
<a:theme xmlns:a="http://schemas.openxmlformats.org/drawingml/2006/main" name="1_3-30410_WPC_Breakout_Template_16x9">
  <a:themeElements>
    <a:clrScheme name="Custom 5">
      <a:dk1>
        <a:srgbClr val="000000"/>
      </a:dk1>
      <a:lt1>
        <a:srgbClr val="FFFFFF"/>
      </a:lt1>
      <a:dk2>
        <a:srgbClr val="3F3F3F"/>
      </a:dk2>
      <a:lt2>
        <a:srgbClr val="F2F2F2"/>
      </a:lt2>
      <a:accent1>
        <a:srgbClr val="E63A1D"/>
      </a:accent1>
      <a:accent2>
        <a:srgbClr val="67297A"/>
      </a:accent2>
      <a:accent3>
        <a:srgbClr val="55C5E9"/>
      </a:accent3>
      <a:accent4>
        <a:srgbClr val="FDB813"/>
      </a:accent4>
      <a:accent5>
        <a:srgbClr val="F68C1E"/>
      </a:accent5>
      <a:accent6>
        <a:srgbClr val="442258"/>
      </a:accent6>
      <a:hlink>
        <a:srgbClr val="EC4F24"/>
      </a:hlink>
      <a:folHlink>
        <a:srgbClr val="4C4C4C"/>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Breakout_Template.potx" id="{E19D56E8-C416-453B-B7B6-02715B48C872}" vid="{97F69465-83A4-4C5F-A9B2-4A503E466C78}"/>
    </a:ext>
  </a:extLst>
</a:theme>
</file>

<file path=ppt/theme/theme9.xml><?xml version="1.0" encoding="utf-8"?>
<a:theme xmlns:a="http://schemas.openxmlformats.org/drawingml/2006/main" name="1_Template (March 2016)">
  <a:themeElements>
    <a:clrScheme name="Custom 2">
      <a:dk1>
        <a:srgbClr val="3C3C3C"/>
      </a:dk1>
      <a:lt1>
        <a:srgbClr val="FFFFFF"/>
      </a:lt1>
      <a:dk2>
        <a:srgbClr val="5C2D91"/>
      </a:dk2>
      <a:lt2>
        <a:srgbClr val="FFFFFF"/>
      </a:lt2>
      <a:accent1>
        <a:srgbClr val="5C2D91"/>
      </a:accent1>
      <a:accent2>
        <a:srgbClr val="0078D7"/>
      </a:accent2>
      <a:accent3>
        <a:srgbClr val="008272"/>
      </a:accent3>
      <a:accent4>
        <a:srgbClr val="00B0F0"/>
      </a:accent4>
      <a:accent5>
        <a:srgbClr val="00B294"/>
      </a:accent5>
      <a:accent6>
        <a:srgbClr val="FFB9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2014_Template" id="{67FAA352-B2C8-44C1-9D64-1BBF1A5C5A77}" vid="{6DB45715-9256-4D34-9929-871A11C9B37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haredContentType xmlns="Microsoft.SharePoint.Taxonomy.ContentTypeSync" SourceId="e385fb40-52d4-4fae-9c5b-3e8ff8a5878e" ContentTypeId="0x0101000E4CB7077FEE4FF7AE86D4A500EEC78003" PreviousValue="false"/>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Receiver>
    <Name>DocumentSet ItemUpdated</Name>
    <Synchronization>Synchronous</Synchronization>
    <Type>10002</Type>
    <SequenceNumber>100</SequenceNumber>
    <Url/>
    <Assembly>Microsoft.Office.DocumentManagement, Version=15.0.0.0, Culture=neutral, PublicKeyToken=71e9bce111e9429c</Assembly>
    <Class>Microsoft.Office.DocumentManagement.DocumentSets.DocumentSetEventReceiver</Class>
    <Data/>
    <Filter/>
  </Receiver>
  <Receiver>
    <Name>DocumentSet ItemAdded</Name>
    <Synchronization>Synchronous</Synchronization>
    <Type>10001</Type>
    <SequenceNumber>100</SequenceNumber>
    <Url/>
    <Assembly>Microsoft.Office.DocumentManagement, Version=15.0.0.0, Culture=neutral, PublicKeyToken=71e9bce111e9429c</Assembly>
    <Class>Microsoft.Office.DocumentManagement.DocumentSets.DocumentSetItemsEventReceiver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Visual Studio Enterprise 2015 Overview Deck. In this deck:
•Microsoft developer tools
•Visual Studio 2015 products
•Visual Studio Enterprise with MSDN
•Features
•Demo: Visual Studio Enterprise DevOps
•Summary</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presentations</TermName>
          <TermId xmlns="http://schemas.microsoft.com/office/infopath/2007/PartnerControls">317da5a4-398e-4c38-b265-afd519770055</TermId>
        </TermInfo>
      </Terms>
    </hd9637eefc984b85b6097c6374e15725>
    <k20e0dfa74bf4e44818db03027b0ccd8 xmlns="230e9df3-be65-4c73-a93b-d1236ebd677e">
      <Terms xmlns="http://schemas.microsoft.com/office/infopath/2007/PartnerControls"/>
    </k20e0dfa74bf4e44818db03027b0ccd8>
    <od9986d31974458fb3007746ec0bce5f xmlns="230e9df3-be65-4c73-a93b-d1236ebd677e">
      <Terms xmlns="http://schemas.microsoft.com/office/infopath/2007/PartnerControls"/>
    </od9986d31974458fb3007746ec0bce5f>
    <Owner xmlns="230e9df3-be65-4c73-a93b-d1236ebd677e">
      <UserInfo>
        <DisplayName>David Salgado Bermejo</DisplayName>
        <AccountId>4895</AccountId>
        <AccountType/>
      </UserInfo>
    </Owner>
    <k21a64daf20d4502b2796a1c6b8ce6c8 xmlns="230e9df3-be65-4c73-a93b-d1236ebd677e">
      <Terms xmlns="http://schemas.microsoft.com/office/infopath/2007/PartnerControls"/>
    </k21a64daf20d4502b2796a1c6b8ce6c8>
    <Expire_x0020_Review xmlns="230e9df3-be65-4c73-a93b-d1236ebd677e">2016-08-16T00:00:00+00:00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Developer Platform and Tools Marketing</TermName>
          <TermId xmlns="http://schemas.microsoft.com/office/infopath/2007/PartnerControls">b117718f-aa6c-411f-b6a8-3da180b0b2c7</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ApplyWorkflowRules xmlns="ad820760-4664-4be3-bee2-f8b9a6708b4c">Yes</ApplyWorkflowRules>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Developer Tools Domain</TermName>
          <TermId xmlns="http://schemas.microsoft.com/office/infopath/2007/PartnerControls">58c4098f-5b04-404d-a0e5-4dc5be632145</TermId>
        </TermInfo>
      </Terms>
    </eb54ac91059940029a3cc8a4ff5af673>
    <PublishingPageContent xmlns="http://schemas.microsoft.com/sharepoint/v3" xsi:nil="true"/>
    <MediaTitle xmlns="ad820760-4664-4be3-bee2-f8b9a6708b4c" xsi:nil="true"/>
    <IconOverlay xmlns="http://schemas.microsoft.com/sharepoint/v4" xsi:nil="true"/>
    <ef109fd36bcf4bcd9dd945731030600b xmlns="230e9df3-be65-4c73-a93b-d1236ebd677e">
      <Terms xmlns="http://schemas.microsoft.com/office/infopath/2007/PartnerControls"/>
    </ef109fd36bcf4bcd9dd945731030600b>
    <PublishDate xmlns="ad820760-4664-4be3-bee2-f8b9a6708b4c" xsi:nil="true"/>
    <LCA_x0020_Approved xmlns="230e9df3-be65-4c73-a93b-d1236ebd677e">
      <UserInfo>
        <DisplayName/>
        <AccountId xsi:nil="true"/>
        <AccountType/>
      </UserInfo>
    </LCA_x0020_Approved>
    <ec5b2ad5c27b45fb8a00a1f27c7ce1ae xmlns="230e9df3-be65-4c73-a93b-d1236ebd677e">
      <Terms xmlns="http://schemas.microsoft.com/office/infopath/2007/PartnerControls"/>
    </ec5b2ad5c27b45fb8a00a1f27c7ce1ae>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software development tools</TermName>
          <TermId xmlns="http://schemas.microsoft.com/office/infopath/2007/PartnerControls">24853bda-fb66-4716-8bc8-88d26fdb57cb</TermId>
        </TermInfo>
        <TermInfo xmlns="http://schemas.microsoft.com/office/infopath/2007/PartnerControls">
          <TermName xmlns="http://schemas.microsoft.com/office/infopath/2007/PartnerControls">Visual Studio Online</TermName>
          <TermId xmlns="http://schemas.microsoft.com/office/infopath/2007/PartnerControls">4156d5d9-1f3a-4a5d-95f0-10547c09191a</TermId>
        </TermInfo>
        <TermInfo xmlns="http://schemas.microsoft.com/office/infopath/2007/PartnerControls">
          <TermName xmlns="http://schemas.microsoft.com/office/infopath/2007/PartnerControls">Visual Studio</TermName>
          <TermId xmlns="http://schemas.microsoft.com/office/infopath/2007/PartnerControls">bf0ebdd7-5d74-479a-b01e-d7b141200243</TermId>
        </TermInfo>
        <TermInfo xmlns="http://schemas.microsoft.com/office/infopath/2007/PartnerControls">
          <TermName xmlns="http://schemas.microsoft.com/office/infopath/2007/PartnerControls">MSDN Subscriptions</TermName>
          <TermId xmlns="http://schemas.microsoft.com/office/infopath/2007/PartnerControls">d1e2f0a8-4dc3-4cf0-9c5c-c33b2b62cbd4</TermId>
        </TermInfo>
      </Terms>
    </bf80e81150e248c48aa8cffdf0021a1f>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http://infopedia/kc02/media/Thumbnails/Cloud and Enterprise/KC02-23-73547/VS Enterprise Deck 7 13 2015.png</Url>
      <Description>/kc02/media/Thumbnails/Cloud and Enterprise/KC02-23-73547/VS Enterprise Deck 7 13 2015.png</Description>
    </Thumbnail1>
    <i0d941ee1e744ffea7aeee9924c91cbb xmlns="230e9df3-be65-4c73-a93b-d1236ebd677e">
      <Terms xmlns="http://schemas.microsoft.com/office/infopath/2007/PartnerControls"/>
    </i0d941ee1e744ffea7aeee9924c91cbb>
    <PublishingExpirationDate xmlns="http://schemas.microsoft.com/sharepoint/v3" xsi:nil="true"/>
    <RoutingRuleDescription xmlns="http://schemas.microsoft.com/sharepoint/v3" xsi:nil="true"/>
    <DocumentSetKcId xmlns="ad820760-4664-4be3-bee2-f8b9a6708b4c">73547</DocumentSetKcId>
    <CoOwner xmlns="ad820760-4664-4be3-bee2-f8b9a6708b4c">
      <UserInfo>
        <DisplayName>i:0#.w|redmond\meeryan</DisplayName>
        <AccountId>6624</AccountId>
        <AccountType/>
      </UserInfo>
      <UserInfo>
        <DisplayName>i:0#.w|redmond\chrisper</DisplayName>
        <AccountId>49210</AccountId>
        <AccountType/>
      </UserInfo>
      <UserInfo>
        <DisplayName>i:0#.w|redmond\v-anmarv</DisplayName>
        <AccountId>62976</AccountId>
        <AccountType/>
      </UserInfo>
      <UserInfo>
        <DisplayName>i:0#.w|redmond\v-adbors</DisplayName>
        <AccountId>84087</AccountId>
        <AccountType/>
      </UserInfo>
    </CoOwner>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ermInfo xmlns="http://schemas.microsoft.com/office/infopath/2007/PartnerControls">
          <TermName xmlns="http://schemas.microsoft.com/office/infopath/2007/PartnerControls">Visual Studio 11</TermName>
          <TermId xmlns="http://schemas.microsoft.com/office/infopath/2007/PartnerControls">cc4561de-7e92-446c-870d-23602644a7d8</TermId>
        </TermInfo>
      </Terms>
    </TaxKeywordTaxHTField>
    <TaxCatchAll xmlns="230e9df3-be65-4c73-a93b-d1236ebd677e">
      <Value>2848</Value>
      <Value>589</Value>
      <Value>588</Value>
      <Value>216</Value>
      <Value>2654</Value>
      <Value>20</Value>
      <Value>3530</Value>
      <Value>234</Value>
      <Value>1305</Value>
      <Value>304</Value>
      <Value>263</Value>
      <Value>2795</Value>
    </TaxCatchAll>
    <mb88723863e1404388ba3733387d48df xmlns="230e9df3-be65-4c73-a93b-d1236ebd677e">
      <Terms xmlns="http://schemas.microsoft.com/office/infopath/2007/PartnerControls"/>
    </mb88723863e1404388ba3733387d48df>
    <b1337ea954344dcfb0425a10eee4daa8 xmlns="ad820760-4664-4be3-bee2-f8b9a6708b4c">
      <Terms xmlns="http://schemas.microsoft.com/office/infopath/2007/PartnerControls"/>
    </b1337ea954344dcfb0425a10eee4daa8>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products</TermName>
          <TermId xmlns="http://schemas.microsoft.com/office/infopath/2007/PartnerControls">2b247c5b-99da-46bc-8667-e75c62241e78</TermId>
        </TermInfo>
        <TermInfo xmlns="http://schemas.microsoft.com/office/infopath/2007/PartnerControls">
          <TermName xmlns="http://schemas.microsoft.com/office/infopath/2007/PartnerControls">hub subset</TermName>
          <TermId xmlns="http://schemas.microsoft.com/office/infopath/2007/PartnerControls">c6bfd112-b986-4a0a-aa8d-90e767bfdfa6</TermId>
        </TermInfo>
      </Terms>
    </m6c7b4717b6346e6a075a59dd47eac69>
    <_dlc_DocId xmlns="230e9df3-be65-4c73-a93b-d1236ebd677e">KC02-23-75427</_dlc_DocId>
    <_dlc_DocIdUrl xmlns="230e9df3-be65-4c73-a93b-d1236ebd677e">
      <Url>http://infopedia/kc02/docstore/_layouts/DocIdRedir.aspx?ID=KC02-23-75427</Url>
      <Description>KC02-23-75427</Description>
    </_dlc_DocIdUrl>
    <AverageRating xmlns="http://schemas.microsoft.com/sharepoint/v3" xsi:nil="true"/>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ct:contentTypeSchema xmlns:ct="http://schemas.microsoft.com/office/2006/metadata/contentType" xmlns:ma="http://schemas.microsoft.com/office/2006/metadata/properties/metaAttributes" ct:_="" ma:_="" ma:contentTypeName="KCDoc" ma:contentTypeID="0x0101000E4CB7077FEE4FF7AE86D4A500EEC7800300C6CD36C6B4DAA64EAACFCCF5D9298AA000B09CC05C6355444CB49B4B62F83D23B8" ma:contentTypeVersion="43" ma:contentTypeDescription="" ma:contentTypeScope="" ma:versionID="529c3d1a1ff7547e8cab9af9dc74631e">
  <xsd:schema xmlns:xsd="http://www.w3.org/2001/XMLSchema" xmlns:xs="http://www.w3.org/2001/XMLSchema" xmlns:p="http://schemas.microsoft.com/office/2006/metadata/properties" xmlns:ns1="http://schemas.microsoft.com/sharepoint/v3" xmlns:ns2="230e9df3-be65-4c73-a93b-d1236ebd677e" xmlns:ns3="ad820760-4664-4be3-bee2-f8b9a6708b4c" xmlns:ns4="http://schemas.microsoft.com/sharepoint/v4" targetNamespace="http://schemas.microsoft.com/office/2006/metadata/properties" ma:root="true" ma:fieldsID="d263f6792e3b868d0f42c9b986651ab9" ns1:_="" ns2:_="" ns3:_="" ns4:_="">
    <xsd:import namespace="http://schemas.microsoft.com/sharepoint/v3"/>
    <xsd:import namespace="230e9df3-be65-4c73-a93b-d1236ebd677e"/>
    <xsd:import namespace="ad820760-4664-4be3-bee2-f8b9a6708b4c"/>
    <xsd:import namespace="http://schemas.microsoft.com/sharepoint/v4"/>
    <xsd:element name="properties">
      <xsd:complexType>
        <xsd:sequence>
          <xsd:element name="documentManagement">
            <xsd:complexType>
              <xsd:all>
                <xsd:element ref="ns2:DocumentDescription" minOccurs="0"/>
                <xsd:element ref="ns3:PublishDate" minOccurs="0"/>
                <xsd:element ref="ns1:PublishingExpirationDate" minOccurs="0"/>
                <xsd:element ref="ns1:AverageRating" minOccurs="0"/>
                <xsd:element ref="ns2:Thumbnail1" minOccurs="0"/>
                <xsd:element ref="ns1:PublishingPageContent" minOccurs="0"/>
                <xsd:element ref="ns1:RatingCount" minOccurs="0"/>
                <xsd:element ref="ns2:Owner" minOccurs="0"/>
                <xsd:element ref="ns2:LCA_x0020_Approved" minOccurs="0"/>
                <xsd:element ref="ns2:Expire_x0020_Review" minOccurs="0"/>
                <xsd:element ref="ns3:DocumentSetKcId" minOccurs="0"/>
                <xsd:element ref="ns3:CoOwner" minOccurs="0"/>
                <xsd:element ref="ns3:MediaTitle" minOccurs="0"/>
                <xsd:element ref="ns2:hd9637eefc984b85b6097c6374e15725" minOccurs="0"/>
                <xsd:element ref="ns2:l3c3ea61849e4288a8acc49bb5388e8c" minOccurs="0"/>
                <xsd:element ref="ns1:RoutingRuleDescription" minOccurs="0"/>
                <xsd:element ref="ns2:i0d941ee1e744ffea7aeee9924c91cbb" minOccurs="0"/>
                <xsd:element ref="ns2:TaxCatchAllLabel" minOccurs="0"/>
                <xsd:element ref="ns2:k21a64daf20d4502b2796a1c6b8ce6c8" minOccurs="0"/>
                <xsd:element ref="ns2:TaxCatchAll" minOccurs="0"/>
                <xsd:element ref="ns2:ef109fd36bcf4bcd9dd945731030600b" minOccurs="0"/>
                <xsd:element ref="ns2:mb88723863e1404388ba3733387d48df" minOccurs="0"/>
                <xsd:element ref="ns2:kf34bcdc8fc34e479d3f94c6210e8e27" minOccurs="0"/>
                <xsd:element ref="ns2:_dlc_DocIdUrl" minOccurs="0"/>
                <xsd:element ref="ns2:ec5b2ad5c27b45fb8a00a1f27c7ce1ae" minOccurs="0"/>
                <xsd:element ref="ns2:_dlc_DocIdPersistId" minOccurs="0"/>
                <xsd:element ref="ns2:b60f8d2dbb984f349d80d8196897f4d3" minOccurs="0"/>
                <xsd:element ref="ns2:ConfidentialityTaxHTField0" minOccurs="0"/>
                <xsd:element ref="ns3:ApplyWorkflowRules" minOccurs="0"/>
                <xsd:element ref="ns2:k20e0dfa74bf4e44818db03027b0ccd8" minOccurs="0"/>
                <xsd:element ref="ns2:eb54ac91059940029a3cc8a4ff5af673" minOccurs="0"/>
                <xsd:element ref="ns2:i1b478372f814787abd313030b81fcb2" minOccurs="0"/>
                <xsd:element ref="ns4:IconOverlay" minOccurs="0"/>
                <xsd:element ref="ns2:TaxKeywordTaxHTField" minOccurs="0"/>
                <xsd:element ref="ns2:od9986d31974458fb3007746ec0bce5f" minOccurs="0"/>
                <xsd:element ref="ns2:m6c7b4717b6346e6a075a59dd47eac69" minOccurs="0"/>
                <xsd:element ref="ns2:_dlc_DocId" minOccurs="0"/>
                <xsd:element ref="ns3:b1337ea954344dcfb0425a10eee4daa8" minOccurs="0"/>
                <xsd:element ref="ns2:bf80e81150e248c48aa8cffdf0021a1f" minOccurs="0"/>
                <xsd:element ref="ns2:m6d26e40ac264097a006193f92232ec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ExpirationDate" ma:index="4" nillable="true" ma:displayName="Scheduling End Date" ma:internalName="PublishingExpirationDate">
      <xsd:simpleType>
        <xsd:restriction base="dms:Unknown"/>
      </xsd:simpleType>
    </xsd:element>
    <xsd:element name="AverageRating" ma:index="5" nillable="true" ma:displayName="Rating (0-5)" ma:decimals="2" ma:description="Average value of all the ratings that have been submitted" ma:internalName="AverageRating" ma:readOnly="true">
      <xsd:simpleType>
        <xsd:restriction base="dms:Number"/>
      </xsd:simpleType>
    </xsd:element>
    <xsd:element name="PublishingPageContent" ma:index="13" nillable="true" ma:displayName="Page Content" ma:internalName="PublishingPageContent">
      <xsd:simpleType>
        <xsd:restriction base="dms:Unknown"/>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RoutingRuleDescription" ma:index="36" nillable="true" ma:displayName="Description" ma:hidden="true"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nillable="true" ma:displayName="DocumentDescription" ma:description="Alternate description for documents that can be used for display." ma:internalName="DocumentDescription">
      <xsd:simpleType>
        <xsd:restriction base="dms:Note"/>
      </xsd:simpleType>
    </xsd:element>
    <xsd:element name="Thumbnail1" ma:index="12"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Owner" ma:index="17" nillable="true" ma:displayName="Owner" ma:description="Must be an FTE" ma:indexed="true" ma:list="UserInfo" ma:SharePointGroup="0" ma:internalName="Owner" ma:readOnly="false" ma:showField="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CA_x0020_Approved" ma:index="23" nillable="true" ma:displayName="LCA Approved" ma:description="This field is for the name of the person from LCA that reviewed and approved the content." ma:list="UserInfo" ma:SharePointGroup="0" ma:internalName="LCA_x0020_Approved"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28" nillable="true" ma:displayName="Expiration" ma:format="DateOnly" ma:indexed="true" ma:internalName="Expire_x0020_Review" ma:readOnly="false">
      <xsd:simpleType>
        <xsd:restriction base="dms:DateTime"/>
      </xsd:simpleType>
    </xsd:element>
    <xsd:element name="hd9637eefc984b85b6097c6374e15725" ma:index="34" nillable="true" ma:taxonomy="true" ma:internalName="hd9637eefc984b85b6097c6374e15725" ma:taxonomyFieldName="ItemType" ma:displayName="SMSG Item Type" ma:readOnly="fals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l3c3ea61849e4288a8acc49bb5388e8c" ma:index="35" nillable="true" ma:taxonomy="true" ma:internalName="l3c3ea61849e4288a8acc49bb5388e8c" ma:taxonomyFieldName="Groups" ma:displayName="SMSG Groups" ma:readOnly="false"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37" nillable="true" ma:taxonomy="true" ma:internalName="i0d941ee1e744ffea7aeee9924c91cbb" ma:taxonomyFieldName="BusinessArchitecture" ma:displayName="SMSG Business Architecture" ma:readOnly="fals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TaxCatchAllLabel" ma:index="38" nillable="true" ma:displayName="Taxonomy Catch All Column1" ma:hidden="true" ma:list="{341bdb36-d19b-4bce-9fa6-6145346cf024}" ma:internalName="TaxCatchAllLabel" ma:readOnly="true" ma:showField="CatchAllDataLabel" ma:web="ad820760-4664-4be3-bee2-f8b9a6708b4c">
      <xsd:complexType>
        <xsd:complexContent>
          <xsd:extension base="dms:MultiChoiceLookup">
            <xsd:sequence>
              <xsd:element name="Value" type="dms:Lookup" maxOccurs="unbounded" minOccurs="0" nillable="true"/>
            </xsd:sequence>
          </xsd:extension>
        </xsd:complexContent>
      </xsd:complexType>
    </xsd:element>
    <xsd:element name="k21a64daf20d4502b2796a1c6b8ce6c8" ma:index="40" nillable="true" ma:taxonomy="true" ma:internalName="k21a64daf20d4502b2796a1c6b8ce6c8" ma:taxonomyFieldName="Industries" ma:displayName="SMSG Industries" ma:readOnly="false"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TaxCatchAll" ma:index="41" nillable="true" ma:displayName="Taxonomy Catch All Column" ma:hidden="true" ma:list="{341bdb36-d19b-4bce-9fa6-6145346cf024}" ma:internalName="TaxCatchAll" ma:showField="CatchAllData" ma:web="ad820760-4664-4be3-bee2-f8b9a6708b4c">
      <xsd:complexType>
        <xsd:complexContent>
          <xsd:extension base="dms:MultiChoiceLookup">
            <xsd:sequence>
              <xsd:element name="Value" type="dms:Lookup" maxOccurs="unbounded" minOccurs="0" nillable="true"/>
            </xsd:sequence>
          </xsd:extension>
        </xsd:complexContent>
      </xsd:complexType>
    </xsd:element>
    <xsd:element name="ef109fd36bcf4bcd9dd945731030600b" ma:index="42" nillable="true" ma:taxonomy="true" ma:internalName="ef109fd36bcf4bcd9dd945731030600b" ma:taxonomyFieldName="Region" ma:displayName="SMSG Region" ma:readOnly="false"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mb88723863e1404388ba3733387d48df" ma:index="43" nillable="true" ma:taxonomy="true" ma:internalName="mb88723863e1404388ba3733387d48df" ma:taxonomyFieldName="Audiences" ma:displayName="SMSG Customer Audiences" ma:readOnly="false"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kf34bcdc8fc34e479d3f94c6210e8e27" ma:index="44" nillable="true" ma:taxonomy="true" ma:internalName="kf34bcdc8fc34e479d3f94c6210e8e27" ma:taxonomyFieldName="Competitors" ma:displayName="SMSG Competition" ma:readOnly="false"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_dlc_DocIdUrl" ma:index="45"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ec5b2ad5c27b45fb8a00a1f27c7ce1ae" ma:index="46" nillable="true" ma:taxonomy="true" ma:internalName="ec5b2ad5c27b45fb8a00a1f27c7ce1ae" ma:taxonomyFieldName="Partners" ma:displayName="SMSG Partners" ma:readOnly="false"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_dlc_DocIdPersistId" ma:index="47" nillable="true" ma:displayName="Persist ID" ma:description="Keep ID on add." ma:hidden="true" ma:internalName="_dlc_DocIdPersistId" ma:readOnly="true">
      <xsd:simpleType>
        <xsd:restriction base="dms:Boolean"/>
      </xsd:simpleType>
    </xsd:element>
    <xsd:element name="b60f8d2dbb984f349d80d8196897f4d3" ma:index="48" nillable="true" ma:taxonomy="true" ma:internalName="b60f8d2dbb984f349d80d8196897f4d3" ma:taxonomyFieldName="Roles" ma:displayName="SMSG Roles" ma:readOnly="false"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ConfidentialityTaxHTField0" ma:index="49" nillable="true" ma:taxonomy="true" ma:internalName="ConfidentialityTaxHTField0" ma:taxonomyFieldName="Confidentiality" ma:displayName="Confidentiality" ma:indexed="true" ma:readOnly="false" ma:default="1;#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k20e0dfa74bf4e44818db03027b0ccd8" ma:index="51" nillable="true" ma:taxonomy="true" ma:internalName="k20e0dfa74bf4e44818db03027b0ccd8" ma:taxonomyFieldName="Segments" ma:displayName="SMSG Customer Segments" ma:readOnly="false"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eb54ac91059940029a3cc8a4ff5af673" ma:index="53" nillable="true" ma:taxonomy="true" ma:internalName="eb54ac91059940029a3cc8a4ff5af673" ma:taxonomyFieldName="SMSGDomain" ma:displayName="SMSG Domain" ma:readOnly="false"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i1b478372f814787abd313030b81fcb2" ma:index="54" nillable="true" ma:taxonomy="true" ma:internalName="i1b478372f814787abd313030b81fcb2" ma:taxonomyFieldName="ActivitiesAndPrograms" ma:displayName="SMSG Activities &amp; Programs" ma:readOnly="false"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TaxKeywordTaxHTField" ma:index="58"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od9986d31974458fb3007746ec0bce5f" ma:index="59"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m6c7b4717b6346e6a075a59dd47eac69" ma:index="60" nillable="true" ma:taxonomy="true" ma:internalName="m6c7b4717b6346e6a075a59dd47eac69" ma:taxonomyFieldName="Topics" ma:displayName="SMSG Topics" ma:readOnly="false"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_dlc_DocId" ma:index="61" nillable="true" ma:displayName="Document ID Value" ma:description="The value of the document ID assigned to this item." ma:indexed="true" ma:internalName="_dlc_DocId" ma:readOnly="true">
      <xsd:simpleType>
        <xsd:restriction base="dms:Text"/>
      </xsd:simpleType>
    </xsd:element>
    <xsd:element name="bf80e81150e248c48aa8cffdf0021a1f" ma:index="65" nillable="true" ma:taxonomy="true" ma:internalName="bf80e81150e248c48aa8cffdf0021a1f" ma:taxonomyFieldName="Products" ma:displayName="SMSG Products &amp; Technologies" ma:readOnly="false"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6d26e40ac264097a006193f92232ece" ma:index="66" nillable="true" ma:taxonomy="true" ma:internalName="m6d26e40ac264097a006193f92232ece" ma:taxonomyFieldName="TechnicalLevel" ma:displayName="Technical Level" ma:readOnly="false"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d820760-4664-4be3-bee2-f8b9a6708b4c" elementFormDefault="qualified">
    <xsd:import namespace="http://schemas.microsoft.com/office/2006/documentManagement/types"/>
    <xsd:import namespace="http://schemas.microsoft.com/office/infopath/2007/PartnerControls"/>
    <xsd:element name="PublishDate" ma:index="3" nillable="true" ma:displayName="PublishDate" ma:description="Used in Blog Posts and documents." ma:format="DateOnly" ma:indexed="true" ma:internalName="PublishDate">
      <xsd:simpleType>
        <xsd:restriction base="dms:DateTime"/>
      </xsd:simpleType>
    </xsd:element>
    <xsd:element name="DocumentSetKcId" ma:index="31" nillable="true" ma:displayName="DocumentSetKcId" ma:description="Custom Column used to capture Document ID to share with DocumentSet Contents" ma:indexed="true" ma:internalName="DocumentSetKcId" ma:readOnly="false">
      <xsd:simpleType>
        <xsd:restriction base="dms:Text">
          <xsd:maxLength value="255"/>
        </xsd:restriction>
      </xsd:simpleType>
    </xsd:element>
    <xsd:element name="CoOwner" ma:index="32" nillable="true" ma:displayName="Co-Owner" ma:description="Co-Owner" ma:list="UserInfo" ma:SharePointGroup="0" ma:internalName="CoOwner" ma:readOnly="false"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Title" ma:index="33" nillable="true" ma:displayName="BlogPostID" ma:description="Blog Post ID to link documents on the blog post." ma:internalName="MediaTitle" ma:readOnly="false">
      <xsd:simpleType>
        <xsd:restriction base="dms:Text">
          <xsd:maxLength value="255"/>
        </xsd:restriction>
      </xsd:simpleType>
    </xsd:element>
    <xsd:element name="ApplyWorkflowRules" ma:index="50" nillable="true" ma:displayName="ApplyWorkflowRules" ma:default="Yes" ma:description="This columns is used to help to apply the workflow rules on Document Sets / Documents. by Default the Value is Yes" ma:format="Dropdown" ma:hidden="true" ma:internalName="ApplyWorkflowRules" ma:readOnly="false">
      <xsd:simpleType>
        <xsd:restriction base="dms:Choice">
          <xsd:enumeration value="Yes"/>
          <xsd:enumeration value="No"/>
        </xsd:restriction>
      </xsd:simpleType>
    </xsd:element>
    <xsd:element name="b1337ea954344dcfb0425a10eee4daa8" ma:index="63" nillable="true" ma:taxonomy="true" ma:internalName="b1337ea954344dcfb0425a10eee4daa8" ma:taxonomyFieldName="EnterpriseDomainTags" ma:displayName="EnterpriseDomainTags" ma:default="" ma:fieldId="{b1337ea9-5434-4dcf-b042-5a10eee4daa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55"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39"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6FA36FE-2E95-4F4A-9163-EF6771A3499F}">
  <ds:schemaRefs>
    <ds:schemaRef ds:uri="Microsoft.SharePoint.Taxonomy.ContentTypeSync"/>
  </ds:schemaRefs>
</ds:datastoreItem>
</file>

<file path=customXml/itemProps2.xml><?xml version="1.0" encoding="utf-8"?>
<ds:datastoreItem xmlns:ds="http://schemas.openxmlformats.org/officeDocument/2006/customXml" ds:itemID="{E6AA99AE-B05C-482B-9234-5836AB2AB925}">
  <ds:schemaRefs>
    <ds:schemaRef ds:uri="http://schemas.microsoft.com/sharepoint/events"/>
  </ds:schemaRefs>
</ds:datastoreItem>
</file>

<file path=customXml/itemProps3.xml><?xml version="1.0" encoding="utf-8"?>
<ds:datastoreItem xmlns:ds="http://schemas.openxmlformats.org/officeDocument/2006/customXml" ds:itemID="{F990F116-B58F-4255-B05B-DA3808E0E5C6}">
  <ds:schemaRefs>
    <ds:schemaRef ds:uri="http://schemas.microsoft.com/office/infopath/2007/PartnerControls"/>
    <ds:schemaRef ds:uri="http://purl.org/dc/terms/"/>
    <ds:schemaRef ds:uri="http://purl.org/dc/dcmitype/"/>
    <ds:schemaRef ds:uri="http://schemas.microsoft.com/office/2006/metadata/properties"/>
    <ds:schemaRef ds:uri="230e9df3-be65-4c73-a93b-d1236ebd677e"/>
    <ds:schemaRef ds:uri="http://schemas.openxmlformats.org/package/2006/metadata/core-properties"/>
    <ds:schemaRef ds:uri="http://purl.org/dc/elements/1.1/"/>
    <ds:schemaRef ds:uri="http://schemas.microsoft.com/office/2006/documentManagement/types"/>
    <ds:schemaRef ds:uri="http://schemas.microsoft.com/sharepoint/v4"/>
    <ds:schemaRef ds:uri="ad820760-4664-4be3-bee2-f8b9a6708b4c"/>
    <ds:schemaRef ds:uri="http://schemas.microsoft.com/sharepoint/v3"/>
    <ds:schemaRef ds:uri="http://www.w3.org/XML/1998/namespace"/>
  </ds:schemaRefs>
</ds:datastoreItem>
</file>

<file path=customXml/itemProps4.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5.xml><?xml version="1.0" encoding="utf-8"?>
<ds:datastoreItem xmlns:ds="http://schemas.openxmlformats.org/officeDocument/2006/customXml" ds:itemID="{F8728424-9EC0-4426-949F-89B42C350B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ad820760-4664-4be3-bee2-f8b9a6708b4c"/>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VS11_Template_White_16x9_v02</Template>
  <TotalTime>2680</TotalTime>
  <Words>2539</Words>
  <Application>Microsoft Office PowerPoint</Application>
  <PresentationFormat>Custom</PresentationFormat>
  <Paragraphs>317</Paragraphs>
  <Slides>30</Slides>
  <Notes>17</Notes>
  <HiddenSlides>1</HiddenSlides>
  <MMClips>0</MMClips>
  <ScaleCrop>false</ScaleCrop>
  <HeadingPairs>
    <vt:vector size="6" baseType="variant">
      <vt:variant>
        <vt:lpstr>Fonts Used</vt:lpstr>
      </vt:variant>
      <vt:variant>
        <vt:i4>17</vt:i4>
      </vt:variant>
      <vt:variant>
        <vt:lpstr>Theme</vt:lpstr>
      </vt:variant>
      <vt:variant>
        <vt:i4>12</vt:i4>
      </vt:variant>
      <vt:variant>
        <vt:lpstr>Slide Titles</vt:lpstr>
      </vt:variant>
      <vt:variant>
        <vt:i4>30</vt:i4>
      </vt:variant>
    </vt:vector>
  </HeadingPairs>
  <TitlesOfParts>
    <vt:vector size="59" baseType="lpstr">
      <vt:lpstr>ＭＳ Ｐゴシック</vt:lpstr>
      <vt:lpstr>ＭＳ Ｐゴシック</vt:lpstr>
      <vt:lpstr>Arial</vt:lpstr>
      <vt:lpstr>Avenir LT Pro 45 Book</vt:lpstr>
      <vt:lpstr>Bodoni MT</vt:lpstr>
      <vt:lpstr>Bodoni Std Bold Italic</vt:lpstr>
      <vt:lpstr>Calibri</vt:lpstr>
      <vt:lpstr>Consolas</vt:lpstr>
      <vt:lpstr>Segoe Pro</vt:lpstr>
      <vt:lpstr>Segoe UI</vt:lpstr>
      <vt:lpstr>Segoe UI Light</vt:lpstr>
      <vt:lpstr>Segoe UI Semibold</vt:lpstr>
      <vt:lpstr>Segoe UI Semilight</vt:lpstr>
      <vt:lpstr>Symbol</vt:lpstr>
      <vt:lpstr>Times New Roman</vt:lpstr>
      <vt:lpstr>Trebuchet MS</vt:lpstr>
      <vt:lpstr>Wingdings</vt:lpstr>
      <vt:lpstr>Content Slides - Light</vt:lpstr>
      <vt:lpstr>Title Slides</vt:lpstr>
      <vt:lpstr>1_5-30629_Build_Template_WHITE</vt:lpstr>
      <vt:lpstr>2_5-30629_Build_Template_WHITE</vt:lpstr>
      <vt:lpstr>MSVID_White_16x9_2012-08-18</vt:lpstr>
      <vt:lpstr>1_MSVID_White_16x9_2012-08-18</vt:lpstr>
      <vt:lpstr>3-30410_WPC_Breakout_Template_16x9</vt:lpstr>
      <vt:lpstr>1_3-30410_WPC_Breakout_Template_16x9</vt:lpstr>
      <vt:lpstr>1_Template (March 2016)</vt:lpstr>
      <vt:lpstr>2_MSVID_White_16x9_2012-08-18</vt:lpstr>
      <vt:lpstr>Office Theme</vt:lpstr>
      <vt:lpstr>COLOR TEMPLATE</vt:lpstr>
      <vt:lpstr>Dev Ops Nombre Posición</vt:lpstr>
      <vt:lpstr>DevOps: Tres componentes clave</vt:lpstr>
      <vt:lpstr>Retos en el despliegue de SW, (SW Delivery)</vt:lpstr>
      <vt:lpstr>PowerPoint Presentation</vt:lpstr>
      <vt:lpstr>Beneficios de DevOps </vt:lpstr>
      <vt:lpstr>PowerPoint Presentation</vt:lpstr>
      <vt:lpstr>Prácticas DevOps</vt:lpstr>
      <vt:lpstr>PowerPoint Presentation</vt:lpstr>
      <vt:lpstr>PowerPoint Presentation</vt:lpstr>
      <vt:lpstr>PowerPoint Presentation</vt:lpstr>
      <vt:lpstr>Planeación ágil</vt:lpstr>
      <vt:lpstr>PowerPoint Presentation</vt:lpstr>
      <vt:lpstr>Xamarin and Visual Studio integration</vt:lpstr>
      <vt:lpstr>Diseño de UI</vt:lpstr>
      <vt:lpstr>Xamarin.Forms</vt:lpstr>
      <vt:lpstr>PowerPoint Presentation</vt:lpstr>
      <vt:lpstr>Xamarin Test Cloud</vt:lpstr>
      <vt:lpstr>Demo Xamarin….</vt:lpstr>
      <vt:lpstr>PowerPoint Presentation</vt:lpstr>
      <vt:lpstr>Application Insights</vt:lpstr>
      <vt:lpstr>Application Insights</vt:lpstr>
      <vt:lpstr>Application Insights</vt:lpstr>
      <vt:lpstr>PowerPoint Presentation</vt:lpstr>
      <vt:lpstr>PowerPoint Presentation</vt:lpstr>
      <vt:lpstr>PowerPoint Presentation</vt:lpstr>
      <vt:lpstr>Recursos</vt:lpstr>
      <vt:lpstr>PowerPoint Presentation</vt:lpstr>
      <vt:lpstr>Microsoft’s DevOps</vt:lpstr>
      <vt:lpstr>Resources for DevOps Practices</vt:lpstr>
      <vt:lpstr>¡Muchas gracias!</vt:lpstr>
    </vt:vector>
  </TitlesOfParts>
  <Manager>&lt;Content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Studio Enterprise 2015 Overview Deck</dc:title>
  <dc:subject>Visual Studio 11</dc:subject>
  <dc:creator>PJ Meyer</dc:creator>
  <cp:keywords>Visual Studio 11</cp:keywords>
  <dc:description>Template: Claire Hoover, Silver Fox Productions
Formatting: 
Event Date: 
Event Location: 
Audience Type:</dc:description>
  <cp:lastModifiedBy>Amin Espinoza de los Monteros</cp:lastModifiedBy>
  <cp:revision>1196</cp:revision>
  <dcterms:created xsi:type="dcterms:W3CDTF">2012-07-11T00:12:46Z</dcterms:created>
  <dcterms:modified xsi:type="dcterms:W3CDTF">2017-02-06T06:49:09Z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0x0101000E4CB7077FEE4FF7AE86D4A500EEC7800300C6CD36C6B4DAA64EAACFCCF5D9298AA000B09CC05C6355444CB49B4B62F83D23B8</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MetadataExtractionStatus">
    <vt:lpwstr>Metadata ExtractedSuccessfully</vt:lpwstr>
  </property>
  <property fmtid="{D5CDD505-2E9C-101B-9397-08002B2CF9AE}" pid="7" name="VerticalIndustry">
    <vt:lpwstr/>
  </property>
  <property fmtid="{D5CDD505-2E9C-101B-9397-08002B2CF9AE}" pid="8" name="Products">
    <vt:lpwstr>263;#software development tools|24853bda-fb66-4716-8bc8-88d26fdb57cb;#2848;#Visual Studio Online|4156d5d9-1f3a-4a5d-95f0-10547c09191a;#588;#Visual Studio|bf0ebdd7-5d74-479a-b01e-d7b141200243;#589;#MSDN Subscriptions|d1e2f0a8-4dc3-4cf0-9c5c-c33b2b62cbd4</vt:lpwstr>
  </property>
  <property fmtid="{D5CDD505-2E9C-101B-9397-08002B2CF9AE}" pid="9" name="Solution">
    <vt:lpwstr/>
  </property>
  <property fmtid="{D5CDD505-2E9C-101B-9397-08002B2CF9AE}" pid="10" name="AssetType">
    <vt:lpwstr>184</vt:lpwstr>
  </property>
  <property fmtid="{D5CDD505-2E9C-101B-9397-08002B2CF9AE}" pid="11" name="OrganizationalCustomerSegment">
    <vt:lpwstr/>
  </property>
  <property fmtid="{D5CDD505-2E9C-101B-9397-08002B2CF9AE}" pid="12" name="ProductArea">
    <vt:lpwstr/>
  </property>
  <property fmtid="{D5CDD505-2E9C-101B-9397-08002B2CF9AE}" pid="13" name="USBMOLanguage">
    <vt:lpwstr>159;#English|a5ff94d2-1ec6-4a3d-91b6-499704bb2bfb</vt:lpwstr>
  </property>
  <property fmtid="{D5CDD505-2E9C-101B-9397-08002B2CF9AE}" pid="14" name="IndividualCustomerSegment">
    <vt:lpwstr/>
  </property>
  <property fmtid="{D5CDD505-2E9C-101B-9397-08002B2CF9AE}" pid="15" name="Country">
    <vt:lpwstr/>
  </property>
  <property fmtid="{D5CDD505-2E9C-101B-9397-08002B2CF9AE}" pid="16" name="Locale">
    <vt:lpwstr>160;#en-us|d9a69bff-8288-4080-b994-75d8eae21b51</vt:lpwstr>
  </property>
  <property fmtid="{D5CDD505-2E9C-101B-9397-08002B2CF9AE}" pid="17" name="TaxKeyword">
    <vt:lpwstr>3530;#Visual Studio 11|66690d33-eaad-49a7-8c0e-c0382ee3f43d</vt:lpwstr>
  </property>
  <property fmtid="{D5CDD505-2E9C-101B-9397-08002B2CF9AE}" pid="18" name="Audiences">
    <vt:lpwstr/>
  </property>
  <property fmtid="{D5CDD505-2E9C-101B-9397-08002B2CF9AE}" pid="19" name="Region">
    <vt:lpwstr/>
  </property>
  <property fmtid="{D5CDD505-2E9C-101B-9397-08002B2CF9AE}" pid="20" name="Industries">
    <vt:lpwstr/>
  </property>
  <property fmtid="{D5CDD505-2E9C-101B-9397-08002B2CF9AE}" pid="21" name="Competitors">
    <vt:lpwstr/>
  </property>
  <property fmtid="{D5CDD505-2E9C-101B-9397-08002B2CF9AE}" pid="22" name="SMSGDomain">
    <vt:lpwstr>2654;#Cloud and Enterprise|adc2fe87-c79a-4ded-a449-3f86b954069d;#2795;#Developer Tools Domain|58c4098f-5b04-404d-a0e5-4dc5be632145</vt:lpwstr>
  </property>
  <property fmtid="{D5CDD505-2E9C-101B-9397-08002B2CF9AE}" pid="23" name="BusinessArchitecture">
    <vt:lpwstr/>
  </property>
  <property fmtid="{D5CDD505-2E9C-101B-9397-08002B2CF9AE}" pid="24" name="ActivitiesAndPrograms">
    <vt:lpwstr/>
  </property>
  <property fmtid="{D5CDD505-2E9C-101B-9397-08002B2CF9AE}" pid="25" name="Segments">
    <vt:lpwstr/>
  </property>
  <property fmtid="{D5CDD505-2E9C-101B-9397-08002B2CF9AE}" pid="26" name="Partners">
    <vt:lpwstr/>
  </property>
  <property fmtid="{D5CDD505-2E9C-101B-9397-08002B2CF9AE}" pid="27" name="Topics">
    <vt:lpwstr>304;#products|2b247c5b-99da-46bc-8667-e75c62241e78;#1305;#hub subset|c6bfd112-b986-4a0a-aa8d-90e767bfdfa6</vt:lpwstr>
  </property>
  <property fmtid="{D5CDD505-2E9C-101B-9397-08002B2CF9AE}" pid="28" name="Groups">
    <vt:lpwstr>234;#Developer Platform and Tools Marketing|b117718f-aa6c-411f-b6a8-3da180b0b2c7</vt:lpwstr>
  </property>
  <property fmtid="{D5CDD505-2E9C-101B-9397-08002B2CF9AE}" pid="29" name="_dlc_policyId">
    <vt:lpwstr/>
  </property>
  <property fmtid="{D5CDD505-2E9C-101B-9397-08002B2CF9AE}" pid="30" name="ItemRetentionFormula">
    <vt:lpwstr/>
  </property>
  <property fmtid="{D5CDD505-2E9C-101B-9397-08002B2CF9AE}" pid="31" name="_dlc_DocIdItemGuid">
    <vt:lpwstr>62ade147-6ad7-4a69-8f55-938b16eba4b8</vt:lpwstr>
  </property>
  <property fmtid="{D5CDD505-2E9C-101B-9397-08002B2CF9AE}" pid="32" name="ItemType">
    <vt:lpwstr>20;#presentations|317da5a4-398e-4c38-b265-afd519770055</vt:lpwstr>
  </property>
  <property fmtid="{D5CDD505-2E9C-101B-9397-08002B2CF9AE}" pid="33" name="Confidentiality">
    <vt:lpwstr>216;#customer ready|8986c41d-21c5-4f8f-8a12-ea4625b46858</vt:lpwstr>
  </property>
  <property fmtid="{D5CDD505-2E9C-101B-9397-08002B2CF9AE}" pid="34" name="Roles">
    <vt:lpwstr/>
  </property>
  <property fmtid="{D5CDD505-2E9C-101B-9397-08002B2CF9AE}" pid="35" name="EnterpriseDomainTags">
    <vt:lpwstr/>
  </property>
  <property fmtid="{D5CDD505-2E9C-101B-9397-08002B2CF9AE}" pid="36" name="Languages">
    <vt:lpwstr/>
  </property>
  <property fmtid="{D5CDD505-2E9C-101B-9397-08002B2CF9AE}" pid="37" name="TechnicalLevel">
    <vt:lpwstr/>
  </property>
  <property fmtid="{D5CDD505-2E9C-101B-9397-08002B2CF9AE}" pid="38" name="WorkflowChangePath">
    <vt:lpwstr>4c942473-d120-4286-a51a-b65ad3d92ffb,5;</vt:lpwstr>
  </property>
  <property fmtid="{D5CDD505-2E9C-101B-9397-08002B2CF9AE}" pid="39" name="p1cd454bacc149bfbcfd764edd279de7">
    <vt:lpwstr/>
  </property>
  <property fmtid="{D5CDD505-2E9C-101B-9397-08002B2CF9AE}" pid="40" name="bc28b5f076654a3b96073bbbebfeb8c9">
    <vt:lpwstr/>
  </property>
  <property fmtid="{D5CDD505-2E9C-101B-9397-08002B2CF9AE}" pid="41" name="j4d667fb28274e85b2214f6e751c8d1f">
    <vt:lpwstr/>
  </property>
  <property fmtid="{D5CDD505-2E9C-101B-9397-08002B2CF9AE}" pid="42" name="MSProducts">
    <vt:lpwstr/>
  </property>
  <property fmtid="{D5CDD505-2E9C-101B-9397-08002B2CF9AE}" pid="43" name="j031aa32f4154c8c9a646efae715ebde">
    <vt:lpwstr/>
  </property>
  <property fmtid="{D5CDD505-2E9C-101B-9397-08002B2CF9AE}" pid="44" name="l311460e3fdf46688abc31ddb7bdc05a">
    <vt:lpwstr/>
  </property>
  <property fmtid="{D5CDD505-2E9C-101B-9397-08002B2CF9AE}" pid="45" name="la4444b61d19467597d63190b69ac227">
    <vt:lpwstr/>
  </property>
  <property fmtid="{D5CDD505-2E9C-101B-9397-08002B2CF9AE}" pid="46" name="MSProductsTaxHTField0">
    <vt:lpwstr/>
  </property>
  <property fmtid="{D5CDD505-2E9C-101B-9397-08002B2CF9AE}" pid="47" name="_docset_NoMedatataSyncRequired">
    <vt:lpwstr>False</vt:lpwstr>
  </property>
  <property fmtid="{D5CDD505-2E9C-101B-9397-08002B2CF9AE}" pid="48" name="messageframeworktype">
    <vt:lpwstr/>
  </property>
  <property fmtid="{D5CDD505-2E9C-101B-9397-08002B2CF9AE}" pid="49" name="MSLanguage">
    <vt:lpwstr/>
  </property>
  <property fmtid="{D5CDD505-2E9C-101B-9397-08002B2CF9AE}" pid="50" name="cb7870d3641f4a52807a63577a9c1b08">
    <vt:lpwstr/>
  </property>
  <property fmtid="{D5CDD505-2E9C-101B-9397-08002B2CF9AE}" pid="51" name="LearningOrganization">
    <vt:lpwstr/>
  </property>
  <property fmtid="{D5CDD505-2E9C-101B-9397-08002B2CF9AE}" pid="52" name="EmployeeRole">
    <vt:lpwstr/>
  </property>
  <property fmtid="{D5CDD505-2E9C-101B-9397-08002B2CF9AE}" pid="53" name="LearningDeliveryMethod">
    <vt:lpwstr/>
  </property>
  <property fmtid="{D5CDD505-2E9C-101B-9397-08002B2CF9AE}" pid="54" name="SalesGeography">
    <vt:lpwstr/>
  </property>
  <property fmtid="{D5CDD505-2E9C-101B-9397-08002B2CF9AE}" pid="55" name="SMSGTags">
    <vt:lpwstr/>
  </property>
</Properties>
</file>